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563861E-9C87-4C4A-9172-753F804DD9CD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EAA6BF0-6D15-4836-97E6-BC80A1F7F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166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5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85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37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39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00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09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91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88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1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66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98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BB8A0-4517-49CA-A5C1-3C09AB4BA3C4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65EB7-E6A8-4B3D-A660-8DAAEB33C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07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4525" y="1025495"/>
            <a:ext cx="7772400" cy="4578188"/>
          </a:xfrm>
        </p:spPr>
        <p:txBody>
          <a:bodyPr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4800" b="1" dirty="0">
                <a:solidFill>
                  <a:srgbClr val="00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電気電子工学以外の他分野の人の意見を取り入れた</a:t>
            </a:r>
            <a:r>
              <a:rPr lang="en-US" altLang="ja-JP" sz="4800" b="1" dirty="0">
                <a:solidFill>
                  <a:srgbClr val="00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/>
            </a:r>
            <a:br>
              <a:rPr lang="en-US" altLang="ja-JP" sz="4800" b="1" dirty="0">
                <a:solidFill>
                  <a:srgbClr val="00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</a:br>
            <a:r>
              <a:rPr lang="en-US" altLang="ja-JP" sz="4800" b="1" dirty="0">
                <a:solidFill>
                  <a:srgbClr val="00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FAX</a:t>
            </a:r>
            <a:r>
              <a:rPr lang="ja-JP" altLang="en-US" sz="4800" b="1" dirty="0">
                <a:solidFill>
                  <a:srgbClr val="00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製作の検討</a:t>
            </a:r>
            <a:r>
              <a:rPr lang="en-US" altLang="ja-JP" sz="4800" b="1" dirty="0">
                <a:solidFill>
                  <a:srgbClr val="00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/>
            </a:r>
            <a:br>
              <a:rPr lang="en-US" altLang="ja-JP" sz="4800" b="1" dirty="0">
                <a:solidFill>
                  <a:srgbClr val="00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</a:br>
            <a:r>
              <a:rPr lang="en-US" altLang="ja-JP" sz="16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/>
            </a:r>
            <a:br>
              <a:rPr lang="en-US" altLang="ja-JP" sz="16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</a:br>
            <a:r>
              <a:rPr lang="ja-JP" altLang="en-US" sz="20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○○ ○○、 ○○ ○○ 、 ○○ ○○ 、 ○○ ○○、 ○○ ○○、</a:t>
            </a:r>
            <a:r>
              <a:rPr lang="en-US" altLang="ja-JP" sz="20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/>
            </a:r>
            <a:br>
              <a:rPr lang="en-US" altLang="ja-JP" sz="20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</a:br>
            <a:r>
              <a:rPr lang="ja-JP" altLang="en-US" sz="20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○○ ○○ 、 ○○ ○○ 、 ○○ ○○ 、 ○○ ○○、 ○○ ○○</a:t>
            </a:r>
            <a:r>
              <a:rPr lang="pl-PL" altLang="ja-JP" sz="2000" baseline="300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/>
            </a:r>
            <a:br>
              <a:rPr lang="pl-PL" altLang="ja-JP" sz="2000" baseline="300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</a:br>
            <a:r>
              <a:rPr lang="en-US" altLang="ja-JP" sz="2000" baseline="300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/>
            </a:r>
            <a:br>
              <a:rPr lang="en-US" altLang="ja-JP" sz="2000" baseline="300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</a:br>
            <a:r>
              <a:rPr lang="ja-JP" altLang="en-US" sz="20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+mn-cs"/>
              </a:rPr>
              <a:t>東京電機大学　工学部　電気電子工学科　電気電子システムコース　○○○○○○○○研究室</a:t>
            </a:r>
            <a:r>
              <a:rPr lang="en-US" altLang="ja-JP" sz="20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+mn-cs"/>
              </a:rPr>
              <a:t/>
            </a:r>
            <a:br>
              <a:rPr lang="en-US" altLang="ja-JP" sz="20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+mn-cs"/>
              </a:rPr>
            </a:br>
            <a:r>
              <a:rPr lang="ja-JP" altLang="en-US" sz="20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+mn-cs"/>
              </a:rPr>
              <a:t>（ファシリテータ　○○ ○○ 教授</a:t>
            </a:r>
            <a:r>
              <a:rPr lang="ja-JP" altLang="en-US" sz="2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+mn-cs"/>
              </a:rPr>
              <a:t>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7954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9"/>
          <p:cNvSpPr txBox="1">
            <a:spLocks noChangeArrowheads="1"/>
          </p:cNvSpPr>
          <p:nvPr/>
        </p:nvSpPr>
        <p:spPr bwMode="auto">
          <a:xfrm>
            <a:off x="0" y="0"/>
            <a:ext cx="9143999" cy="668130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ja-JP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3600" b="1" i="1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ja-JP" altLang="en-US" sz="3600" b="1" i="1" dirty="0" smtClean="0">
                <a:latin typeface="Arial" pitchFamily="34" charset="0"/>
                <a:cs typeface="Arial" pitchFamily="34" charset="0"/>
              </a:rPr>
              <a:t>グループ内の意見</a:t>
            </a:r>
            <a:endParaRPr lang="en-US" altLang="ja-JP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10"/>
          <p:cNvSpPr>
            <a:spLocks noChangeArrowheads="1"/>
          </p:cNvSpPr>
          <p:nvPr/>
        </p:nvSpPr>
        <p:spPr bwMode="auto">
          <a:xfrm>
            <a:off x="202579" y="654590"/>
            <a:ext cx="8693593" cy="176683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 sz="120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90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1895" y="16630"/>
            <a:ext cx="9132105" cy="668130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3600" b="1" i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ja-JP" altLang="en-US" sz="3600" b="1" i="1" dirty="0" smtClean="0">
                <a:latin typeface="Arial" pitchFamily="34" charset="0"/>
                <a:cs typeface="Arial" pitchFamily="34" charset="0"/>
              </a:rPr>
              <a:t>他分野の方の意見</a:t>
            </a:r>
            <a:endParaRPr lang="en-US" altLang="ja-JP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0824" y="894186"/>
            <a:ext cx="8665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①今回選定した他分野の方について、その選定</a:t>
            </a:r>
            <a:r>
              <a:rPr lang="ja-JP" altLang="en-US" sz="2400" dirty="0" smtClean="0"/>
              <a:t>理由</a:t>
            </a:r>
            <a:endParaRPr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230824" y="2451107"/>
            <a:ext cx="8259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②他</a:t>
            </a:r>
            <a:r>
              <a:rPr lang="ja-JP" altLang="en-US" sz="2400" dirty="0"/>
              <a:t>分野</a:t>
            </a:r>
            <a:r>
              <a:rPr lang="ja-JP" altLang="en-US" sz="2400" dirty="0" smtClean="0"/>
              <a:t>の意見</a:t>
            </a:r>
            <a:endParaRPr lang="ja-JP" altLang="en-US" sz="2400" dirty="0"/>
          </a:p>
        </p:txBody>
      </p:sp>
      <p:sp>
        <p:nvSpPr>
          <p:cNvPr id="9" name="Rectangle 110"/>
          <p:cNvSpPr>
            <a:spLocks noChangeArrowheads="1"/>
          </p:cNvSpPr>
          <p:nvPr/>
        </p:nvSpPr>
        <p:spPr bwMode="auto">
          <a:xfrm>
            <a:off x="202579" y="654590"/>
            <a:ext cx="8693593" cy="176683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 sz="1200">
              <a:cs typeface="Times New Roman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4940" y="4597039"/>
            <a:ext cx="8516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③技術士会による中間評価会での意見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7650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668130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defTabSz="2994025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1" lang="en-US" altLang="ja-JP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3.</a:t>
            </a:r>
            <a:r>
              <a:rPr kumimoji="1" lang="ja-JP" alt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課題</a:t>
            </a:r>
            <a:r>
              <a:rPr kumimoji="1" lang="ja-JP" altLang="en-US" sz="3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解決アプローチの</a:t>
            </a:r>
            <a:r>
              <a:rPr kumimoji="1" lang="ja-JP" alt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複数検討</a:t>
            </a:r>
            <a:r>
              <a:rPr kumimoji="1" lang="ja-JP" altLang="en-US" sz="3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案</a:t>
            </a:r>
            <a:endParaRPr kumimoji="1" lang="en-US" altLang="ja-JP" sz="3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sp>
        <p:nvSpPr>
          <p:cNvPr id="4" name="Rectangle 110"/>
          <p:cNvSpPr>
            <a:spLocks noChangeArrowheads="1"/>
          </p:cNvSpPr>
          <p:nvPr/>
        </p:nvSpPr>
        <p:spPr bwMode="auto">
          <a:xfrm>
            <a:off x="202579" y="654590"/>
            <a:ext cx="8693593" cy="176683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 sz="1200">
              <a:cs typeface="Times New Roman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93341" y="2660821"/>
            <a:ext cx="62103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意見を取り入れた場合はその内容について説明，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取り入れなかった意見については取り入れなかった理由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6734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9"/>
          <p:cNvSpPr txBox="1">
            <a:spLocks noChangeArrowheads="1"/>
          </p:cNvSpPr>
          <p:nvPr/>
        </p:nvSpPr>
        <p:spPr bwMode="auto">
          <a:xfrm>
            <a:off x="0" y="0"/>
            <a:ext cx="9144000" cy="668130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3600" b="1" i="1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ja-JP" altLang="en-US" sz="3600" b="1" i="1" dirty="0">
                <a:latin typeface="Arial" pitchFamily="34" charset="0"/>
                <a:cs typeface="Arial" pitchFamily="34" charset="0"/>
              </a:rPr>
              <a:t>最終</a:t>
            </a:r>
            <a:r>
              <a:rPr lang="ja-JP" altLang="en-US" sz="3600" b="1" i="1" dirty="0" smtClean="0">
                <a:latin typeface="Arial" pitchFamily="34" charset="0"/>
                <a:cs typeface="Arial" pitchFamily="34" charset="0"/>
              </a:rPr>
              <a:t>選定アプローチ</a:t>
            </a:r>
            <a:endParaRPr lang="en-US" altLang="ja-JP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10"/>
          <p:cNvSpPr>
            <a:spLocks noChangeArrowheads="1"/>
          </p:cNvSpPr>
          <p:nvPr/>
        </p:nvSpPr>
        <p:spPr bwMode="auto">
          <a:xfrm>
            <a:off x="202579" y="654590"/>
            <a:ext cx="8693593" cy="176683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 sz="120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38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9"/>
          <p:cNvSpPr txBox="1">
            <a:spLocks noChangeArrowheads="1"/>
          </p:cNvSpPr>
          <p:nvPr/>
        </p:nvSpPr>
        <p:spPr bwMode="auto">
          <a:xfrm>
            <a:off x="0" y="0"/>
            <a:ext cx="9144000" cy="668130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3600" b="1" i="1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ja-JP" altLang="en-US" sz="3600" b="1" i="1" dirty="0">
                <a:latin typeface="Arial" pitchFamily="34" charset="0"/>
                <a:cs typeface="Arial" pitchFamily="34" charset="0"/>
              </a:rPr>
              <a:t>作業遂行の立案</a:t>
            </a:r>
            <a:r>
              <a:rPr lang="ja-JP" altLang="en-US" sz="3600" b="1" i="1" dirty="0" smtClean="0">
                <a:latin typeface="Arial" pitchFamily="34" charset="0"/>
                <a:cs typeface="Arial" pitchFamily="34" charset="0"/>
              </a:rPr>
              <a:t>計画</a:t>
            </a:r>
            <a:endParaRPr lang="en-US" altLang="ja-JP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88000" y="911790"/>
            <a:ext cx="885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作業スケジュール，役割分担，必要な部材，評価方法について説明</a:t>
            </a:r>
            <a:endParaRPr lang="ja-JP" altLang="en-US" sz="2400" dirty="0"/>
          </a:p>
        </p:txBody>
      </p:sp>
      <p:sp>
        <p:nvSpPr>
          <p:cNvPr id="8" name="Rectangle 110"/>
          <p:cNvSpPr>
            <a:spLocks noChangeArrowheads="1"/>
          </p:cNvSpPr>
          <p:nvPr/>
        </p:nvSpPr>
        <p:spPr bwMode="auto">
          <a:xfrm>
            <a:off x="202579" y="654590"/>
            <a:ext cx="8693593" cy="176683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 sz="120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1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9"/>
          <p:cNvSpPr txBox="1">
            <a:spLocks noChangeArrowheads="1"/>
          </p:cNvSpPr>
          <p:nvPr/>
        </p:nvSpPr>
        <p:spPr bwMode="auto">
          <a:xfrm>
            <a:off x="0" y="0"/>
            <a:ext cx="9144000" cy="668130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ja-JP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3600" b="1" i="1" dirty="0" smtClean="0">
                <a:latin typeface="Arial" pitchFamily="34" charset="0"/>
                <a:cs typeface="Arial" pitchFamily="34" charset="0"/>
              </a:rPr>
              <a:t>6.</a:t>
            </a:r>
            <a:r>
              <a:rPr lang="ja-JP" altLang="en-US" sz="3600" b="1" i="1" dirty="0" smtClean="0">
                <a:latin typeface="Arial" pitchFamily="34" charset="0"/>
                <a:cs typeface="Arial" pitchFamily="34" charset="0"/>
              </a:rPr>
              <a:t>製作物と評価結果</a:t>
            </a:r>
            <a:endParaRPr lang="en-US" altLang="ja-JP" sz="36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5" y="694895"/>
            <a:ext cx="8693649" cy="1767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88000" y="911790"/>
            <a:ext cx="885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特によく書くこと！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5944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9"/>
          <p:cNvSpPr txBox="1">
            <a:spLocks noChangeArrowheads="1"/>
          </p:cNvSpPr>
          <p:nvPr/>
        </p:nvSpPr>
        <p:spPr bwMode="auto">
          <a:xfrm>
            <a:off x="0" y="23223"/>
            <a:ext cx="9144000" cy="668130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ja-JP" sz="3600" b="1" i="1" dirty="0">
                <a:latin typeface="Arial" pitchFamily="34" charset="0"/>
                <a:cs typeface="Arial" pitchFamily="34" charset="0"/>
              </a:rPr>
              <a:t> 7</a:t>
            </a:r>
            <a:r>
              <a:rPr lang="en-US" altLang="ja-JP" sz="3600" b="1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ja-JP" altLang="en-US" sz="3600" b="1" i="1" dirty="0" smtClean="0">
                <a:latin typeface="Arial" pitchFamily="34" charset="0"/>
                <a:cs typeface="Arial" pitchFamily="34" charset="0"/>
              </a:rPr>
              <a:t>まとめ</a:t>
            </a:r>
            <a:endParaRPr lang="en-US" altLang="ja-JP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10"/>
          <p:cNvSpPr>
            <a:spLocks noChangeArrowheads="1"/>
          </p:cNvSpPr>
          <p:nvPr/>
        </p:nvSpPr>
        <p:spPr bwMode="auto">
          <a:xfrm>
            <a:off x="202579" y="711740"/>
            <a:ext cx="8693593" cy="176683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 sz="1200">
              <a:cs typeface="Times New Roman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0166" y="2075935"/>
            <a:ext cx="7050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今回選定したアプローチの妥当性</a:t>
            </a:r>
            <a:r>
              <a:rPr lang="ja-JP" altLang="en-US" sz="3600" dirty="0" smtClean="0"/>
              <a:t>，</a:t>
            </a:r>
            <a:endParaRPr lang="en-US" altLang="ja-JP" sz="3600" dirty="0" smtClean="0"/>
          </a:p>
          <a:p>
            <a:r>
              <a:rPr lang="ja-JP" altLang="en-US" sz="3600" dirty="0" smtClean="0"/>
              <a:t>およ</a:t>
            </a:r>
            <a:r>
              <a:rPr lang="ja-JP" altLang="en-US" sz="3600" dirty="0"/>
              <a:t>び</a:t>
            </a:r>
            <a:r>
              <a:rPr lang="ja-JP" altLang="en-US" sz="3600" dirty="0" smtClean="0"/>
              <a:t>今後の課題があれば説明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2328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144</Words>
  <Application>Microsoft Office PowerPoint</Application>
  <PresentationFormat>画面に合わせる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電気電子工学以外の他分野の人の意見を取り入れた FAX製作の検討  ○○ ○○、 ○○ ○○ 、 ○○ ○○ 、 ○○ ○○、 ○○ ○○、 ○○ ○○ 、 ○○ ○○ 、 ○○ ○○ 、 ○○ ○○、 ○○ ○○  東京電機大学　工学部　電気電子工学科　電気電子システムコース　○○○○○○○○研究室 （ファシリテータ　○○ ○○ 教授）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S. Fujikawa</dc:creator>
  <cp:lastModifiedBy>S. Fujikawa</cp:lastModifiedBy>
  <cp:revision>9</cp:revision>
  <cp:lastPrinted>2018-05-01T01:49:20Z</cp:lastPrinted>
  <dcterms:created xsi:type="dcterms:W3CDTF">2018-04-09T09:11:23Z</dcterms:created>
  <dcterms:modified xsi:type="dcterms:W3CDTF">2019-06-28T06:31:03Z</dcterms:modified>
</cp:coreProperties>
</file>