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26211213" cy="37084000"/>
  <p:notesSz cx="6888163" cy="100203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31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582568" algn="l" rtl="0" fontAlgn="base">
      <a:spcBef>
        <a:spcPct val="0"/>
      </a:spcBef>
      <a:spcAft>
        <a:spcPct val="0"/>
      </a:spcAft>
      <a:defRPr kumimoji="1" sz="31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1165137" algn="l" rtl="0" fontAlgn="base">
      <a:spcBef>
        <a:spcPct val="0"/>
      </a:spcBef>
      <a:spcAft>
        <a:spcPct val="0"/>
      </a:spcAft>
      <a:defRPr kumimoji="1" sz="31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747708" algn="l" rtl="0" fontAlgn="base">
      <a:spcBef>
        <a:spcPct val="0"/>
      </a:spcBef>
      <a:spcAft>
        <a:spcPct val="0"/>
      </a:spcAft>
      <a:defRPr kumimoji="1" sz="31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2330276" algn="l" rtl="0" fontAlgn="base">
      <a:spcBef>
        <a:spcPct val="0"/>
      </a:spcBef>
      <a:spcAft>
        <a:spcPct val="0"/>
      </a:spcAft>
      <a:defRPr kumimoji="1" sz="31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912845" algn="l" defTabSz="1165137" rtl="0" eaLnBrk="1" latinLnBrk="0" hangingPunct="1">
      <a:defRPr kumimoji="1" sz="31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3495413" algn="l" defTabSz="1165137" rtl="0" eaLnBrk="1" latinLnBrk="0" hangingPunct="1">
      <a:defRPr kumimoji="1" sz="31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4077982" algn="l" defTabSz="1165137" rtl="0" eaLnBrk="1" latinLnBrk="0" hangingPunct="1">
      <a:defRPr kumimoji="1" sz="31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4660553" algn="l" defTabSz="1165137" rtl="0" eaLnBrk="1" latinLnBrk="0" hangingPunct="1">
      <a:defRPr kumimoji="1" sz="31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55">
          <p15:clr>
            <a:srgbClr val="A4A3A4"/>
          </p15:clr>
        </p15:guide>
        <p15:guide id="2" orient="horz" pos="5556">
          <p15:clr>
            <a:srgbClr val="A4A3A4"/>
          </p15:clr>
        </p15:guide>
        <p15:guide id="3" orient="horz" pos="1052">
          <p15:clr>
            <a:srgbClr val="A4A3A4"/>
          </p15:clr>
        </p15:guide>
        <p15:guide id="4" orient="horz" pos="14134">
          <p15:clr>
            <a:srgbClr val="A4A3A4"/>
          </p15:clr>
        </p15:guide>
        <p15:guide id="5" orient="horz" pos="15037">
          <p15:clr>
            <a:srgbClr val="A4A3A4"/>
          </p15:clr>
        </p15:guide>
        <p15:guide id="6" pos="10912">
          <p15:clr>
            <a:srgbClr val="A4A3A4"/>
          </p15:clr>
        </p15:guide>
        <p15:guide id="7" pos="82">
          <p15:clr>
            <a:srgbClr val="A4A3A4"/>
          </p15:clr>
        </p15:guide>
        <p15:guide id="8" pos="6500">
          <p15:clr>
            <a:srgbClr val="A4A3A4"/>
          </p15:clr>
        </p15:guide>
        <p15:guide id="9" pos="16429">
          <p15:clr>
            <a:srgbClr val="A4A3A4"/>
          </p15:clr>
        </p15:guide>
        <p15:guide id="10" pos="11441">
          <p15:clr>
            <a:srgbClr val="A4A3A4"/>
          </p15:clr>
        </p15:guide>
        <p15:guide id="11" pos="2645">
          <p15:clr>
            <a:srgbClr val="A4A3A4"/>
          </p15:clr>
        </p15:guide>
        <p15:guide id="12" pos="3705">
          <p15:clr>
            <a:srgbClr val="A4A3A4"/>
          </p15:clr>
        </p15:guide>
        <p15:guide id="13" pos="2083">
          <p15:clr>
            <a:srgbClr val="A4A3A4"/>
          </p15:clr>
        </p15:guide>
        <p15:guide id="14" pos="3137">
          <p15:clr>
            <a:srgbClr val="A4A3A4"/>
          </p15:clr>
        </p15:guide>
        <p15:guide id="15" pos="5523">
          <p15:clr>
            <a:srgbClr val="A4A3A4"/>
          </p15:clr>
        </p15:guide>
        <p15:guide id="16" pos="100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0000FF"/>
    <a:srgbClr val="005CBF"/>
    <a:srgbClr val="CCFFCC"/>
    <a:srgbClr val="CCFF66"/>
    <a:srgbClr val="FFFFFF"/>
    <a:srgbClr val="FF0000"/>
    <a:srgbClr val="FFCC99"/>
    <a:srgbClr val="CCFF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97" autoAdjust="0"/>
    <p:restoredTop sz="99823" autoAdjust="0"/>
  </p:normalViewPr>
  <p:slideViewPr>
    <p:cSldViewPr showGuides="1">
      <p:cViewPr varScale="1">
        <p:scale>
          <a:sx n="21" d="100"/>
          <a:sy n="21" d="100"/>
        </p:scale>
        <p:origin x="714" y="66"/>
      </p:cViewPr>
      <p:guideLst>
        <p:guide orient="horz" pos="10455"/>
        <p:guide orient="horz" pos="5556"/>
        <p:guide orient="horz" pos="1052"/>
        <p:guide orient="horz" pos="14134"/>
        <p:guide orient="horz" pos="15037"/>
        <p:guide pos="10912"/>
        <p:guide pos="82"/>
        <p:guide pos="6500"/>
        <p:guide pos="16429"/>
        <p:guide pos="11441"/>
        <p:guide pos="2645"/>
        <p:guide pos="3705"/>
        <p:guide pos="2083"/>
        <p:guide pos="3137"/>
        <p:guide pos="5523"/>
        <p:guide pos="10022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25" d="100"/>
        <a:sy n="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85580" cy="501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568" tIns="48284" rIns="96568" bIns="48284" numCol="1" anchor="t" anchorCtr="0" compatLnSpc="1">
            <a:prstTxWarp prst="textNoShape">
              <a:avLst/>
            </a:prstTxWarp>
          </a:bodyPr>
          <a:lstStyle>
            <a:lvl1pPr defTabSz="966393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2584" y="0"/>
            <a:ext cx="2985580" cy="501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568" tIns="48284" rIns="96568" bIns="48284" numCol="1" anchor="t" anchorCtr="0" compatLnSpc="1">
            <a:prstTxWarp prst="textNoShape">
              <a:avLst/>
            </a:prstTxWarp>
          </a:bodyPr>
          <a:lstStyle>
            <a:lvl1pPr algn="r" defTabSz="966393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519098"/>
            <a:ext cx="2985580" cy="501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568" tIns="48284" rIns="96568" bIns="48284" numCol="1" anchor="b" anchorCtr="0" compatLnSpc="1">
            <a:prstTxWarp prst="textNoShape">
              <a:avLst/>
            </a:prstTxWarp>
          </a:bodyPr>
          <a:lstStyle>
            <a:lvl1pPr defTabSz="966393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2584" y="9519098"/>
            <a:ext cx="2985580" cy="501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568" tIns="48284" rIns="96568" bIns="48284" numCol="1" anchor="b" anchorCtr="0" compatLnSpc="1">
            <a:prstTxWarp prst="textNoShape">
              <a:avLst/>
            </a:prstTxWarp>
          </a:bodyPr>
          <a:lstStyle>
            <a:lvl1pPr algn="r" defTabSz="966393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D973436C-0EE8-4429-B082-D5B29B0C68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77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85580" cy="501204"/>
          </a:xfrm>
          <a:prstGeom prst="rect">
            <a:avLst/>
          </a:prstGeom>
        </p:spPr>
        <p:txBody>
          <a:bodyPr vert="horz" lIns="93084" tIns="46541" rIns="93084" bIns="46541" rtlCol="0"/>
          <a:lstStyle>
            <a:lvl1pPr algn="l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0989" y="0"/>
            <a:ext cx="2985580" cy="501204"/>
          </a:xfrm>
          <a:prstGeom prst="rect">
            <a:avLst/>
          </a:prstGeom>
        </p:spPr>
        <p:txBody>
          <a:bodyPr vert="horz" lIns="93084" tIns="46541" rIns="93084" bIns="46541" rtlCol="0"/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B69C3E8E-6C19-4A59-9F8B-3CB1899ABBEE}" type="datetimeFigureOut">
              <a:rPr lang="ja-JP" altLang="en-US"/>
              <a:pPr>
                <a:defRPr/>
              </a:pPr>
              <a:t>2018/5/1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6138" y="750888"/>
            <a:ext cx="265588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84" tIns="46541" rIns="93084" bIns="46541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286" y="4759278"/>
            <a:ext cx="5511595" cy="4509756"/>
          </a:xfrm>
          <a:prstGeom prst="rect">
            <a:avLst/>
          </a:prstGeom>
        </p:spPr>
        <p:txBody>
          <a:bodyPr vert="horz" lIns="93084" tIns="46541" rIns="93084" bIns="46541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517478"/>
            <a:ext cx="2985580" cy="501204"/>
          </a:xfrm>
          <a:prstGeom prst="rect">
            <a:avLst/>
          </a:prstGeom>
        </p:spPr>
        <p:txBody>
          <a:bodyPr vert="horz" lIns="93084" tIns="46541" rIns="93084" bIns="46541" rtlCol="0" anchor="b"/>
          <a:lstStyle>
            <a:lvl1pPr algn="l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0989" y="9517478"/>
            <a:ext cx="2985580" cy="501204"/>
          </a:xfrm>
          <a:prstGeom prst="rect">
            <a:avLst/>
          </a:prstGeom>
        </p:spPr>
        <p:txBody>
          <a:bodyPr vert="horz" lIns="93084" tIns="46541" rIns="93084" bIns="46541" rtlCol="0" anchor="b"/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BDB5EF12-A2D4-479B-8A88-B0446B0757E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3960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582568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1165137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747708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2330276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2912845" algn="l" defTabSz="1165137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3495413" algn="l" defTabSz="1165137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4077982" algn="l" defTabSz="1165137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4660553" algn="l" defTabSz="1165137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16138" y="750888"/>
            <a:ext cx="2655887" cy="37592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z="300" dirty="0"/>
          </a:p>
        </p:txBody>
      </p:sp>
      <p:sp>
        <p:nvSpPr>
          <p:cNvPr id="5124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 sz="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251127" indent="-96588" eaLnBrk="0" hangingPunct="0">
              <a:defRPr kumimoji="1" sz="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386349" indent="-77271" eaLnBrk="0" hangingPunct="0">
              <a:defRPr kumimoji="1" sz="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540891" indent="-77271" eaLnBrk="0" hangingPunct="0">
              <a:defRPr kumimoji="1" sz="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695431" indent="-77271" eaLnBrk="0" hangingPunct="0">
              <a:defRPr kumimoji="1" sz="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849971" indent="-77271" eaLnBrk="0" fontAlgn="base" hangingPunct="0">
              <a:spcBef>
                <a:spcPct val="0"/>
              </a:spcBef>
              <a:spcAft>
                <a:spcPct val="0"/>
              </a:spcAft>
              <a:defRPr kumimoji="1" sz="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1004510" indent="-77271" eaLnBrk="0" fontAlgn="base" hangingPunct="0">
              <a:spcBef>
                <a:spcPct val="0"/>
              </a:spcBef>
              <a:spcAft>
                <a:spcPct val="0"/>
              </a:spcAft>
              <a:defRPr kumimoji="1" sz="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159050" indent="-77271" eaLnBrk="0" fontAlgn="base" hangingPunct="0">
              <a:spcBef>
                <a:spcPct val="0"/>
              </a:spcBef>
              <a:spcAft>
                <a:spcPct val="0"/>
              </a:spcAft>
              <a:defRPr kumimoji="1" sz="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313590" indent="-77271" eaLnBrk="0" fontAlgn="base" hangingPunct="0">
              <a:spcBef>
                <a:spcPct val="0"/>
              </a:spcBef>
              <a:spcAft>
                <a:spcPct val="0"/>
              </a:spcAft>
              <a:defRPr kumimoji="1" sz="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1C5582F3-6177-45B0-B677-A68984101950}" type="slidenum">
              <a:rPr lang="ja-JP" altLang="en-US" sz="1200"/>
              <a:pPr eaLnBrk="1" hangingPunct="1"/>
              <a:t>1</a:t>
            </a:fld>
            <a:endParaRPr lang="en-US" altLang="ja-JP" sz="1200" dirty="0"/>
          </a:p>
        </p:txBody>
      </p:sp>
    </p:spTree>
    <p:extLst>
      <p:ext uri="{BB962C8B-B14F-4D97-AF65-F5344CB8AC3E}">
        <p14:creationId xmlns:p14="http://schemas.microsoft.com/office/powerpoint/2010/main" val="3584927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966416" y="11520076"/>
            <a:ext cx="22278387" cy="7949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931396" y="21014267"/>
            <a:ext cx="18348422" cy="9477022"/>
          </a:xfrm>
        </p:spPr>
        <p:txBody>
          <a:bodyPr/>
          <a:lstStyle>
            <a:lvl1pPr marL="0" indent="0" algn="ctr">
              <a:buNone/>
              <a:defRPr/>
            </a:lvl1pPr>
            <a:lvl2pPr marL="582568" indent="0" algn="ctr">
              <a:buNone/>
              <a:defRPr/>
            </a:lvl2pPr>
            <a:lvl3pPr marL="1165137" indent="0" algn="ctr">
              <a:buNone/>
              <a:defRPr/>
            </a:lvl3pPr>
            <a:lvl4pPr marL="1747708" indent="0" algn="ctr">
              <a:buNone/>
              <a:defRPr/>
            </a:lvl4pPr>
            <a:lvl5pPr marL="2330276" indent="0" algn="ctr">
              <a:buNone/>
              <a:defRPr/>
            </a:lvl5pPr>
            <a:lvl6pPr marL="2912845" indent="0" algn="ctr">
              <a:buNone/>
              <a:defRPr/>
            </a:lvl6pPr>
            <a:lvl7pPr marL="3495413" indent="0" algn="ctr">
              <a:buNone/>
              <a:defRPr/>
            </a:lvl7pPr>
            <a:lvl8pPr marL="4077982" indent="0" algn="ctr">
              <a:buNone/>
              <a:defRPr/>
            </a:lvl8pPr>
            <a:lvl9pPr marL="4660553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発表日：</a:t>
            </a:r>
            <a:r>
              <a:rPr lang="en-US" altLang="ja-JP" smtClean="0"/>
              <a:t>2015</a:t>
            </a:r>
            <a:r>
              <a:rPr lang="ja-JP" altLang="en-US" smtClean="0"/>
              <a:t>年</a:t>
            </a:r>
            <a:r>
              <a:rPr lang="en-US" altLang="ja-JP" smtClean="0"/>
              <a:t>7</a:t>
            </a:r>
            <a:r>
              <a:rPr lang="ja-JP" altLang="en-US" smtClean="0"/>
              <a:t>月</a:t>
            </a:r>
            <a:r>
              <a:rPr lang="en-US" altLang="ja-JP" smtClean="0"/>
              <a:t>2○</a:t>
            </a:r>
            <a:r>
              <a:rPr lang="ja-JP" altLang="en-US" smtClean="0"/>
              <a:t>日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プロジェクトワークショップ第三者評価会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8D8B-250D-402C-9BCC-AFBC48C3703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32311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発表日：</a:t>
            </a:r>
            <a:r>
              <a:rPr lang="en-US" altLang="ja-JP" smtClean="0"/>
              <a:t>2015</a:t>
            </a:r>
            <a:r>
              <a:rPr lang="ja-JP" altLang="en-US" smtClean="0"/>
              <a:t>年</a:t>
            </a:r>
            <a:r>
              <a:rPr lang="en-US" altLang="ja-JP" smtClean="0"/>
              <a:t>7</a:t>
            </a:r>
            <a:r>
              <a:rPr lang="ja-JP" altLang="en-US" smtClean="0"/>
              <a:t>月</a:t>
            </a:r>
            <a:r>
              <a:rPr lang="en-US" altLang="ja-JP" smtClean="0"/>
              <a:t>2○</a:t>
            </a:r>
            <a:r>
              <a:rPr lang="ja-JP" altLang="en-US" smtClean="0"/>
              <a:t>日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プロジェクトワークショップ第三者評価会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9FD9C-5632-42F3-90AF-936E4C52155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84165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8675921" y="3296356"/>
            <a:ext cx="5568881" cy="296672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966416" y="3296356"/>
            <a:ext cx="16572215" cy="29667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発表日：</a:t>
            </a:r>
            <a:r>
              <a:rPr lang="en-US" altLang="ja-JP" smtClean="0"/>
              <a:t>2015</a:t>
            </a:r>
            <a:r>
              <a:rPr lang="ja-JP" altLang="en-US" smtClean="0"/>
              <a:t>年</a:t>
            </a:r>
            <a:r>
              <a:rPr lang="en-US" altLang="ja-JP" smtClean="0"/>
              <a:t>7</a:t>
            </a:r>
            <a:r>
              <a:rPr lang="ja-JP" altLang="en-US" smtClean="0"/>
              <a:t>月</a:t>
            </a:r>
            <a:r>
              <a:rPr lang="en-US" altLang="ja-JP" smtClean="0"/>
              <a:t>2○</a:t>
            </a:r>
            <a:r>
              <a:rPr lang="ja-JP" altLang="en-US" smtClean="0"/>
              <a:t>日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プロジェクトワークショップ第三者評価会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D7F6A-A084-446B-B611-38E333C1C6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9105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発表日：</a:t>
            </a:r>
            <a:r>
              <a:rPr lang="en-US" altLang="ja-JP" smtClean="0"/>
              <a:t>2015</a:t>
            </a:r>
            <a:r>
              <a:rPr lang="ja-JP" altLang="en-US" smtClean="0"/>
              <a:t>年</a:t>
            </a:r>
            <a:r>
              <a:rPr lang="en-US" altLang="ja-JP" smtClean="0"/>
              <a:t>7</a:t>
            </a:r>
            <a:r>
              <a:rPr lang="ja-JP" altLang="en-US" smtClean="0"/>
              <a:t>月</a:t>
            </a:r>
            <a:r>
              <a:rPr lang="en-US" altLang="ja-JP" smtClean="0"/>
              <a:t>2○</a:t>
            </a:r>
            <a:r>
              <a:rPr lang="ja-JP" altLang="en-US" smtClean="0"/>
              <a:t>日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プロジェクトワークショップ第三者評価会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57AADD-092E-448A-8015-127AB6D84C4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7616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70813" y="23829906"/>
            <a:ext cx="22279818" cy="7365294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70813" y="15717778"/>
            <a:ext cx="22279818" cy="8112125"/>
          </a:xfrm>
        </p:spPr>
        <p:txBody>
          <a:bodyPr anchor="b"/>
          <a:lstStyle>
            <a:lvl1pPr marL="0" indent="0">
              <a:buNone/>
              <a:defRPr sz="2500"/>
            </a:lvl1pPr>
            <a:lvl2pPr marL="582568" indent="0">
              <a:buNone/>
              <a:defRPr sz="2300"/>
            </a:lvl2pPr>
            <a:lvl3pPr marL="1165137" indent="0">
              <a:buNone/>
              <a:defRPr sz="2000"/>
            </a:lvl3pPr>
            <a:lvl4pPr marL="1747708" indent="0">
              <a:buNone/>
              <a:defRPr sz="1700"/>
            </a:lvl4pPr>
            <a:lvl5pPr marL="2330276" indent="0">
              <a:buNone/>
              <a:defRPr sz="1700"/>
            </a:lvl5pPr>
            <a:lvl6pPr marL="2912845" indent="0">
              <a:buNone/>
              <a:defRPr sz="1700"/>
            </a:lvl6pPr>
            <a:lvl7pPr marL="3495413" indent="0">
              <a:buNone/>
              <a:defRPr sz="1700"/>
            </a:lvl7pPr>
            <a:lvl8pPr marL="4077982" indent="0">
              <a:buNone/>
              <a:defRPr sz="1700"/>
            </a:lvl8pPr>
            <a:lvl9pPr marL="4660553" indent="0">
              <a:buNone/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発表日：</a:t>
            </a:r>
            <a:r>
              <a:rPr lang="en-US" altLang="ja-JP" smtClean="0"/>
              <a:t>2015</a:t>
            </a:r>
            <a:r>
              <a:rPr lang="ja-JP" altLang="en-US" smtClean="0"/>
              <a:t>年</a:t>
            </a:r>
            <a:r>
              <a:rPr lang="en-US" altLang="ja-JP" smtClean="0"/>
              <a:t>7</a:t>
            </a:r>
            <a:r>
              <a:rPr lang="ja-JP" altLang="en-US" smtClean="0"/>
              <a:t>月</a:t>
            </a:r>
            <a:r>
              <a:rPr lang="en-US" altLang="ja-JP" smtClean="0"/>
              <a:t>2○</a:t>
            </a:r>
            <a:r>
              <a:rPr lang="ja-JP" altLang="en-US" smtClean="0"/>
              <a:t>日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プロジェクトワークショップ第三者評価会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64C7A-8804-447B-B2E7-C6F4F07104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6608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966415" y="10713156"/>
            <a:ext cx="11070547" cy="22250400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3174252" y="10713156"/>
            <a:ext cx="11070549" cy="22250400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発表日：</a:t>
            </a:r>
            <a:r>
              <a:rPr lang="en-US" altLang="ja-JP" smtClean="0"/>
              <a:t>2015</a:t>
            </a:r>
            <a:r>
              <a:rPr lang="ja-JP" altLang="en-US" smtClean="0"/>
              <a:t>年</a:t>
            </a:r>
            <a:r>
              <a:rPr lang="en-US" altLang="ja-JP" smtClean="0"/>
              <a:t>7</a:t>
            </a:r>
            <a:r>
              <a:rPr lang="ja-JP" altLang="en-US" smtClean="0"/>
              <a:t>月</a:t>
            </a:r>
            <a:r>
              <a:rPr lang="en-US" altLang="ja-JP" smtClean="0"/>
              <a:t>2○</a:t>
            </a:r>
            <a:r>
              <a:rPr lang="ja-JP" altLang="en-US" smtClean="0"/>
              <a:t>日</a:t>
            </a: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プロジェクトワークショップ第三者評価会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2EE21B-8B28-47E6-99D9-F5F4E214B1C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074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09991" y="1485078"/>
            <a:ext cx="23591236" cy="6180667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309991" y="8300982"/>
            <a:ext cx="11581099" cy="3459456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2568" indent="0">
              <a:buNone/>
              <a:defRPr sz="2500" b="1"/>
            </a:lvl2pPr>
            <a:lvl3pPr marL="1165137" indent="0">
              <a:buNone/>
              <a:defRPr sz="2300" b="1"/>
            </a:lvl3pPr>
            <a:lvl4pPr marL="1747708" indent="0">
              <a:buNone/>
              <a:defRPr sz="2000" b="1"/>
            </a:lvl4pPr>
            <a:lvl5pPr marL="2330276" indent="0">
              <a:buNone/>
              <a:defRPr sz="2000" b="1"/>
            </a:lvl5pPr>
            <a:lvl6pPr marL="2912845" indent="0">
              <a:buNone/>
              <a:defRPr sz="2000" b="1"/>
            </a:lvl6pPr>
            <a:lvl7pPr marL="3495413" indent="0">
              <a:buNone/>
              <a:defRPr sz="2000" b="1"/>
            </a:lvl7pPr>
            <a:lvl8pPr marL="4077982" indent="0">
              <a:buNone/>
              <a:defRPr sz="2000" b="1"/>
            </a:lvl8pPr>
            <a:lvl9pPr marL="4660553" indent="0">
              <a:buNone/>
              <a:defRPr sz="20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309991" y="11760438"/>
            <a:ext cx="11581099" cy="21366222"/>
          </a:xfrm>
        </p:spPr>
        <p:txBody>
          <a:bodyPr/>
          <a:lstStyle>
            <a:lvl1pPr>
              <a:defRPr sz="31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3314406" y="8300982"/>
            <a:ext cx="11586821" cy="3459456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2568" indent="0">
              <a:buNone/>
              <a:defRPr sz="2500" b="1"/>
            </a:lvl2pPr>
            <a:lvl3pPr marL="1165137" indent="0">
              <a:buNone/>
              <a:defRPr sz="2300" b="1"/>
            </a:lvl3pPr>
            <a:lvl4pPr marL="1747708" indent="0">
              <a:buNone/>
              <a:defRPr sz="2000" b="1"/>
            </a:lvl4pPr>
            <a:lvl5pPr marL="2330276" indent="0">
              <a:buNone/>
              <a:defRPr sz="2000" b="1"/>
            </a:lvl5pPr>
            <a:lvl6pPr marL="2912845" indent="0">
              <a:buNone/>
              <a:defRPr sz="2000" b="1"/>
            </a:lvl6pPr>
            <a:lvl7pPr marL="3495413" indent="0">
              <a:buNone/>
              <a:defRPr sz="2000" b="1"/>
            </a:lvl7pPr>
            <a:lvl8pPr marL="4077982" indent="0">
              <a:buNone/>
              <a:defRPr sz="2000" b="1"/>
            </a:lvl8pPr>
            <a:lvl9pPr marL="4660553" indent="0">
              <a:buNone/>
              <a:defRPr sz="20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3314406" y="11760438"/>
            <a:ext cx="11586821" cy="21366222"/>
          </a:xfrm>
        </p:spPr>
        <p:txBody>
          <a:bodyPr/>
          <a:lstStyle>
            <a:lvl1pPr>
              <a:defRPr sz="31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発表日：</a:t>
            </a:r>
            <a:r>
              <a:rPr lang="en-US" altLang="ja-JP" smtClean="0"/>
              <a:t>2015</a:t>
            </a:r>
            <a:r>
              <a:rPr lang="ja-JP" altLang="en-US" smtClean="0"/>
              <a:t>年</a:t>
            </a:r>
            <a:r>
              <a:rPr lang="en-US" altLang="ja-JP" smtClean="0"/>
              <a:t>7</a:t>
            </a:r>
            <a:r>
              <a:rPr lang="ja-JP" altLang="en-US" smtClean="0"/>
              <a:t>月</a:t>
            </a:r>
            <a:r>
              <a:rPr lang="en-US" altLang="ja-JP" smtClean="0"/>
              <a:t>2○</a:t>
            </a:r>
            <a:r>
              <a:rPr lang="ja-JP" altLang="en-US" smtClean="0"/>
              <a:t>日</a:t>
            </a: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プロジェクトワークショップ第三者評価会</a:t>
            </a: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7B59C-F5D1-4B13-AD7B-5FA296E59B2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6470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発表日：</a:t>
            </a:r>
            <a:r>
              <a:rPr lang="en-US" altLang="ja-JP" smtClean="0"/>
              <a:t>2015</a:t>
            </a:r>
            <a:r>
              <a:rPr lang="ja-JP" altLang="en-US" smtClean="0"/>
              <a:t>年</a:t>
            </a:r>
            <a:r>
              <a:rPr lang="en-US" altLang="ja-JP" smtClean="0"/>
              <a:t>7</a:t>
            </a:r>
            <a:r>
              <a:rPr lang="ja-JP" altLang="en-US" smtClean="0"/>
              <a:t>月</a:t>
            </a:r>
            <a:r>
              <a:rPr lang="en-US" altLang="ja-JP" smtClean="0"/>
              <a:t>2○</a:t>
            </a:r>
            <a:r>
              <a:rPr lang="ja-JP" altLang="en-US" smtClean="0"/>
              <a:t>日</a:t>
            </a: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プロジェクトワークショップ第三者評価会</a:t>
            </a: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00B85F-6F7E-4306-8F1C-D509B66D17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9076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6886850" y="36090290"/>
            <a:ext cx="9324363" cy="993710"/>
          </a:xfrm>
          <a:ln/>
        </p:spPr>
        <p:txBody>
          <a:bodyPr wrap="none">
            <a:spAutoFit/>
          </a:bodyPr>
          <a:lstStyle>
            <a:lvl1pPr algn="r">
              <a:defRPr sz="4000"/>
            </a:lvl1pPr>
          </a:lstStyle>
          <a:p>
            <a:pPr>
              <a:defRPr/>
            </a:pPr>
            <a:r>
              <a:rPr lang="ja-JP" altLang="en-US" smtClean="0"/>
              <a:t>プロジェクトワークショップ第三者評価会</a:t>
            </a:r>
            <a:endParaRPr lang="en-US" altLang="ja-JP" dirty="0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0" y="36090290"/>
            <a:ext cx="6142402" cy="993710"/>
          </a:xfrm>
        </p:spPr>
        <p:txBody>
          <a:bodyPr wrap="none">
            <a:spAutoFit/>
          </a:bodyPr>
          <a:lstStyle>
            <a:lvl1pPr algn="l">
              <a:defRPr sz="4000"/>
            </a:lvl1pPr>
          </a:lstStyle>
          <a:p>
            <a:pPr>
              <a:defRPr/>
            </a:pPr>
            <a:r>
              <a:rPr lang="ja-JP" altLang="en-US" dirty="0" smtClean="0"/>
              <a:t>発表日：</a:t>
            </a:r>
            <a:r>
              <a:rPr lang="en-US" altLang="ja-JP" dirty="0" smtClean="0"/>
              <a:t>2015</a:t>
            </a:r>
            <a:r>
              <a:rPr lang="ja-JP" altLang="en-US" dirty="0" smtClean="0"/>
              <a:t>年</a:t>
            </a:r>
            <a:r>
              <a:rPr lang="en-US" altLang="ja-JP" dirty="0" smtClean="0"/>
              <a:t>7</a:t>
            </a:r>
            <a:r>
              <a:rPr lang="ja-JP" altLang="en-US" dirty="0" smtClean="0"/>
              <a:t>月</a:t>
            </a:r>
            <a:r>
              <a:rPr lang="en-US" altLang="ja-JP" dirty="0" smtClean="0"/>
              <a:t>2○</a:t>
            </a:r>
            <a:r>
              <a:rPr lang="ja-JP" altLang="en-US" dirty="0" smtClean="0"/>
              <a:t>日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96294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09992" y="1476492"/>
            <a:ext cx="8623615" cy="6283678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248232" y="1476492"/>
            <a:ext cx="14652994" cy="31650164"/>
          </a:xfrm>
        </p:spPr>
        <p:txBody>
          <a:bodyPr/>
          <a:lstStyle>
            <a:lvl1pPr>
              <a:defRPr sz="4000"/>
            </a:lvl1pPr>
            <a:lvl2pPr>
              <a:defRPr sz="3700"/>
            </a:lvl2pPr>
            <a:lvl3pPr>
              <a:defRPr sz="31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09992" y="7760169"/>
            <a:ext cx="8623615" cy="25366486"/>
          </a:xfrm>
        </p:spPr>
        <p:txBody>
          <a:bodyPr/>
          <a:lstStyle>
            <a:lvl1pPr marL="0" indent="0">
              <a:buNone/>
              <a:defRPr sz="1700"/>
            </a:lvl1pPr>
            <a:lvl2pPr marL="582568" indent="0">
              <a:buNone/>
              <a:defRPr sz="1400"/>
            </a:lvl2pPr>
            <a:lvl3pPr marL="1165137" indent="0">
              <a:buNone/>
              <a:defRPr sz="1400"/>
            </a:lvl3pPr>
            <a:lvl4pPr marL="1747708" indent="0">
              <a:buNone/>
              <a:defRPr sz="1100"/>
            </a:lvl4pPr>
            <a:lvl5pPr marL="2330276" indent="0">
              <a:buNone/>
              <a:defRPr sz="1100"/>
            </a:lvl5pPr>
            <a:lvl6pPr marL="2912845" indent="0">
              <a:buNone/>
              <a:defRPr sz="1100"/>
            </a:lvl6pPr>
            <a:lvl7pPr marL="3495413" indent="0">
              <a:buNone/>
              <a:defRPr sz="1100"/>
            </a:lvl7pPr>
            <a:lvl8pPr marL="4077982" indent="0">
              <a:buNone/>
              <a:defRPr sz="1100"/>
            </a:lvl8pPr>
            <a:lvl9pPr marL="4660553" indent="0">
              <a:buNone/>
              <a:defRPr sz="1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発表日：</a:t>
            </a:r>
            <a:r>
              <a:rPr lang="en-US" altLang="ja-JP" smtClean="0"/>
              <a:t>2015</a:t>
            </a:r>
            <a:r>
              <a:rPr lang="ja-JP" altLang="en-US" smtClean="0"/>
              <a:t>年</a:t>
            </a:r>
            <a:r>
              <a:rPr lang="en-US" altLang="ja-JP" smtClean="0"/>
              <a:t>7</a:t>
            </a:r>
            <a:r>
              <a:rPr lang="ja-JP" altLang="en-US" smtClean="0"/>
              <a:t>月</a:t>
            </a:r>
            <a:r>
              <a:rPr lang="en-US" altLang="ja-JP" smtClean="0"/>
              <a:t>2○</a:t>
            </a:r>
            <a:r>
              <a:rPr lang="ja-JP" altLang="en-US" smtClean="0"/>
              <a:t>日</a:t>
            </a: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プロジェクトワークショップ第三者評価会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C174D-1C3D-407C-A1EF-0EA5EC1C34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1396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36987" y="25958800"/>
            <a:ext cx="15727014" cy="3064581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36987" y="3313525"/>
            <a:ext cx="15727014" cy="22250400"/>
          </a:xfrm>
        </p:spPr>
        <p:txBody>
          <a:bodyPr/>
          <a:lstStyle>
            <a:lvl1pPr marL="0" indent="0">
              <a:buNone/>
              <a:defRPr sz="4000"/>
            </a:lvl1pPr>
            <a:lvl2pPr marL="582568" indent="0">
              <a:buNone/>
              <a:defRPr sz="3700"/>
            </a:lvl2pPr>
            <a:lvl3pPr marL="1165137" indent="0">
              <a:buNone/>
              <a:defRPr sz="3100"/>
            </a:lvl3pPr>
            <a:lvl4pPr marL="1747708" indent="0">
              <a:buNone/>
              <a:defRPr sz="2500"/>
            </a:lvl4pPr>
            <a:lvl5pPr marL="2330276" indent="0">
              <a:buNone/>
              <a:defRPr sz="2500"/>
            </a:lvl5pPr>
            <a:lvl6pPr marL="2912845" indent="0">
              <a:buNone/>
              <a:defRPr sz="2500"/>
            </a:lvl6pPr>
            <a:lvl7pPr marL="3495413" indent="0">
              <a:buNone/>
              <a:defRPr sz="2500"/>
            </a:lvl7pPr>
            <a:lvl8pPr marL="4077982" indent="0">
              <a:buNone/>
              <a:defRPr sz="2500"/>
            </a:lvl8pPr>
            <a:lvl9pPr marL="4660553" indent="0">
              <a:buNone/>
              <a:defRPr sz="25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136987" y="29023381"/>
            <a:ext cx="15727014" cy="4352219"/>
          </a:xfrm>
        </p:spPr>
        <p:txBody>
          <a:bodyPr/>
          <a:lstStyle>
            <a:lvl1pPr marL="0" indent="0">
              <a:buNone/>
              <a:defRPr sz="1700"/>
            </a:lvl1pPr>
            <a:lvl2pPr marL="582568" indent="0">
              <a:buNone/>
              <a:defRPr sz="1400"/>
            </a:lvl2pPr>
            <a:lvl3pPr marL="1165137" indent="0">
              <a:buNone/>
              <a:defRPr sz="1400"/>
            </a:lvl3pPr>
            <a:lvl4pPr marL="1747708" indent="0">
              <a:buNone/>
              <a:defRPr sz="1100"/>
            </a:lvl4pPr>
            <a:lvl5pPr marL="2330276" indent="0">
              <a:buNone/>
              <a:defRPr sz="1100"/>
            </a:lvl5pPr>
            <a:lvl6pPr marL="2912845" indent="0">
              <a:buNone/>
              <a:defRPr sz="1100"/>
            </a:lvl6pPr>
            <a:lvl7pPr marL="3495413" indent="0">
              <a:buNone/>
              <a:defRPr sz="1100"/>
            </a:lvl7pPr>
            <a:lvl8pPr marL="4077982" indent="0">
              <a:buNone/>
              <a:defRPr sz="1100"/>
            </a:lvl8pPr>
            <a:lvl9pPr marL="4660553" indent="0">
              <a:buNone/>
              <a:defRPr sz="1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発表日：</a:t>
            </a:r>
            <a:r>
              <a:rPr lang="en-US" altLang="ja-JP" smtClean="0"/>
              <a:t>2015</a:t>
            </a:r>
            <a:r>
              <a:rPr lang="ja-JP" altLang="en-US" smtClean="0"/>
              <a:t>年</a:t>
            </a:r>
            <a:r>
              <a:rPr lang="en-US" altLang="ja-JP" smtClean="0"/>
              <a:t>7</a:t>
            </a:r>
            <a:r>
              <a:rPr lang="ja-JP" altLang="en-US" smtClean="0"/>
              <a:t>月</a:t>
            </a:r>
            <a:r>
              <a:rPr lang="en-US" altLang="ja-JP" smtClean="0"/>
              <a:t>2○</a:t>
            </a:r>
            <a:r>
              <a:rPr lang="ja-JP" altLang="en-US" smtClean="0"/>
              <a:t>日</a:t>
            </a: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プロジェクトワークショップ第三者評価会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9C8E6-E280-42B3-993B-2B83641CE47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15942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66416" y="3296355"/>
            <a:ext cx="22278387" cy="6180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4499" tIns="187250" rIns="374499" bIns="1872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66416" y="10713156"/>
            <a:ext cx="22278387" cy="2225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4499" tIns="187250" rIns="374499" bIns="1872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66415" y="33787644"/>
            <a:ext cx="5460192" cy="2472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4499" tIns="187250" rIns="374499" bIns="187250" numCol="1" anchor="t" anchorCtr="0" compatLnSpc="1">
            <a:prstTxWarp prst="textNoShape">
              <a:avLst/>
            </a:prstTxWarp>
          </a:bodyPr>
          <a:lstStyle>
            <a:lvl1pPr defTabSz="3744220">
              <a:defRPr sz="5700"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ja-JP" altLang="en-US" smtClean="0"/>
              <a:t>発表日：</a:t>
            </a:r>
            <a:r>
              <a:rPr lang="en-US" altLang="ja-JP" smtClean="0"/>
              <a:t>2015</a:t>
            </a:r>
            <a:r>
              <a:rPr lang="ja-JP" altLang="en-US" smtClean="0"/>
              <a:t>年</a:t>
            </a:r>
            <a:r>
              <a:rPr lang="en-US" altLang="ja-JP" smtClean="0"/>
              <a:t>7</a:t>
            </a:r>
            <a:r>
              <a:rPr lang="ja-JP" altLang="en-US" smtClean="0"/>
              <a:t>月</a:t>
            </a:r>
            <a:r>
              <a:rPr lang="en-US" altLang="ja-JP" smtClean="0"/>
              <a:t>2○</a:t>
            </a:r>
            <a:r>
              <a:rPr lang="ja-JP" altLang="en-US" smtClean="0"/>
              <a:t>日</a:t>
            </a: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55402" y="33787644"/>
            <a:ext cx="8300409" cy="2472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4499" tIns="187250" rIns="374499" bIns="187250" numCol="1" anchor="t" anchorCtr="0" compatLnSpc="1">
            <a:prstTxWarp prst="textNoShape">
              <a:avLst/>
            </a:prstTxWarp>
          </a:bodyPr>
          <a:lstStyle>
            <a:lvl1pPr algn="ctr" defTabSz="3744220">
              <a:defRPr sz="5700"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ja-JP" altLang="en-US" smtClean="0"/>
              <a:t>プロジェクトワークショップ第三者評価会</a:t>
            </a: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8784611" y="33787644"/>
            <a:ext cx="5460192" cy="2472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4499" tIns="187250" rIns="374499" bIns="187250" numCol="1" anchor="t" anchorCtr="0" compatLnSpc="1">
            <a:prstTxWarp prst="textNoShape">
              <a:avLst/>
            </a:prstTxWarp>
          </a:bodyPr>
          <a:lstStyle>
            <a:lvl1pPr algn="r" defTabSz="3744220">
              <a:defRPr sz="5700">
                <a:ea typeface="ＭＳ Ｐゴシック" pitchFamily="50" charset="-128"/>
              </a:defRPr>
            </a:lvl1pPr>
          </a:lstStyle>
          <a:p>
            <a:pPr>
              <a:defRPr/>
            </a:pPr>
            <a:fld id="{33B65784-DB83-4742-9B84-053A83429A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3744220" rtl="0" eaLnBrk="0" fontAlgn="base" hangingPunct="0">
        <a:spcBef>
          <a:spcPct val="0"/>
        </a:spcBef>
        <a:spcAft>
          <a:spcPct val="0"/>
        </a:spcAft>
        <a:defRPr kumimoji="1" sz="18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744220" rtl="0" eaLnBrk="0" fontAlgn="base" hangingPunct="0">
        <a:spcBef>
          <a:spcPct val="0"/>
        </a:spcBef>
        <a:spcAft>
          <a:spcPct val="0"/>
        </a:spcAft>
        <a:defRPr kumimoji="1" sz="181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defTabSz="3744220" rtl="0" eaLnBrk="0" fontAlgn="base" hangingPunct="0">
        <a:spcBef>
          <a:spcPct val="0"/>
        </a:spcBef>
        <a:spcAft>
          <a:spcPct val="0"/>
        </a:spcAft>
        <a:defRPr kumimoji="1" sz="181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defTabSz="3744220" rtl="0" eaLnBrk="0" fontAlgn="base" hangingPunct="0">
        <a:spcBef>
          <a:spcPct val="0"/>
        </a:spcBef>
        <a:spcAft>
          <a:spcPct val="0"/>
        </a:spcAft>
        <a:defRPr kumimoji="1" sz="181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defTabSz="3744220" rtl="0" eaLnBrk="0" fontAlgn="base" hangingPunct="0">
        <a:spcBef>
          <a:spcPct val="0"/>
        </a:spcBef>
        <a:spcAft>
          <a:spcPct val="0"/>
        </a:spcAft>
        <a:defRPr kumimoji="1" sz="181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582568" algn="ctr" defTabSz="3744220" rtl="0" fontAlgn="base">
        <a:spcBef>
          <a:spcPct val="0"/>
        </a:spcBef>
        <a:spcAft>
          <a:spcPct val="0"/>
        </a:spcAft>
        <a:defRPr kumimoji="1" sz="181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1165137" algn="ctr" defTabSz="3744220" rtl="0" fontAlgn="base">
        <a:spcBef>
          <a:spcPct val="0"/>
        </a:spcBef>
        <a:spcAft>
          <a:spcPct val="0"/>
        </a:spcAft>
        <a:defRPr kumimoji="1" sz="181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747708" algn="ctr" defTabSz="3744220" rtl="0" fontAlgn="base">
        <a:spcBef>
          <a:spcPct val="0"/>
        </a:spcBef>
        <a:spcAft>
          <a:spcPct val="0"/>
        </a:spcAft>
        <a:defRPr kumimoji="1" sz="181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2330276" algn="ctr" defTabSz="3744220" rtl="0" fontAlgn="base">
        <a:spcBef>
          <a:spcPct val="0"/>
        </a:spcBef>
        <a:spcAft>
          <a:spcPct val="0"/>
        </a:spcAft>
        <a:defRPr kumimoji="1" sz="181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1403829" indent="-1403829" algn="l" defTabSz="3744220" rtl="0" eaLnBrk="0" fontAlgn="base" hangingPunct="0">
        <a:spcBef>
          <a:spcPct val="20000"/>
        </a:spcBef>
        <a:spcAft>
          <a:spcPct val="0"/>
        </a:spcAft>
        <a:buChar char="•"/>
        <a:defRPr kumimoji="1" sz="13000">
          <a:solidFill>
            <a:schemeClr val="tx1"/>
          </a:solidFill>
          <a:latin typeface="+mn-lt"/>
          <a:ea typeface="+mn-ea"/>
          <a:cs typeface="+mn-cs"/>
        </a:defRPr>
      </a:lvl1pPr>
      <a:lvl2pPr marL="3042306" indent="-1169183" algn="l" defTabSz="3744220" rtl="0" eaLnBrk="0" fontAlgn="base" hangingPunct="0">
        <a:spcBef>
          <a:spcPct val="20000"/>
        </a:spcBef>
        <a:spcAft>
          <a:spcPct val="0"/>
        </a:spcAft>
        <a:buChar char="–"/>
        <a:defRPr kumimoji="1" sz="11600">
          <a:solidFill>
            <a:schemeClr val="tx1"/>
          </a:solidFill>
          <a:latin typeface="+mn-lt"/>
          <a:ea typeface="+mn-ea"/>
        </a:defRPr>
      </a:lvl2pPr>
      <a:lvl3pPr marL="4680779" indent="-936562" algn="l" defTabSz="3744220" rtl="0" eaLnBrk="0" fontAlgn="base" hangingPunct="0">
        <a:spcBef>
          <a:spcPct val="20000"/>
        </a:spcBef>
        <a:spcAft>
          <a:spcPct val="0"/>
        </a:spcAft>
        <a:buChar char="•"/>
        <a:defRPr kumimoji="1" sz="9900">
          <a:solidFill>
            <a:schemeClr val="tx1"/>
          </a:solidFill>
          <a:latin typeface="+mn-lt"/>
          <a:ea typeface="+mn-ea"/>
        </a:defRPr>
      </a:lvl3pPr>
      <a:lvl4pPr marL="6553902" indent="-936562" algn="l" defTabSz="3744220" rtl="0" eaLnBrk="0" fontAlgn="base" hangingPunct="0">
        <a:spcBef>
          <a:spcPct val="20000"/>
        </a:spcBef>
        <a:spcAft>
          <a:spcPct val="0"/>
        </a:spcAft>
        <a:buChar char="–"/>
        <a:defRPr kumimoji="1" sz="8200">
          <a:solidFill>
            <a:schemeClr val="tx1"/>
          </a:solidFill>
          <a:latin typeface="+mn-lt"/>
          <a:ea typeface="+mn-ea"/>
        </a:defRPr>
      </a:lvl4pPr>
      <a:lvl5pPr marL="8427022" indent="-936562" algn="l" defTabSz="3744220" rtl="0" eaLnBrk="0" fontAlgn="base" hangingPunct="0">
        <a:spcBef>
          <a:spcPct val="20000"/>
        </a:spcBef>
        <a:spcAft>
          <a:spcPct val="0"/>
        </a:spcAft>
        <a:buChar char="»"/>
        <a:defRPr kumimoji="1" sz="8200">
          <a:solidFill>
            <a:schemeClr val="tx1"/>
          </a:solidFill>
          <a:latin typeface="+mn-lt"/>
          <a:ea typeface="+mn-ea"/>
        </a:defRPr>
      </a:lvl5pPr>
      <a:lvl6pPr marL="9009591" indent="-936562" algn="l" defTabSz="3744220" rtl="0" fontAlgn="base">
        <a:spcBef>
          <a:spcPct val="20000"/>
        </a:spcBef>
        <a:spcAft>
          <a:spcPct val="0"/>
        </a:spcAft>
        <a:buChar char="»"/>
        <a:defRPr kumimoji="1" sz="8200">
          <a:solidFill>
            <a:schemeClr val="tx1"/>
          </a:solidFill>
          <a:latin typeface="+mn-lt"/>
          <a:ea typeface="+mn-ea"/>
        </a:defRPr>
      </a:lvl6pPr>
      <a:lvl7pPr marL="9592159" indent="-936562" algn="l" defTabSz="3744220" rtl="0" fontAlgn="base">
        <a:spcBef>
          <a:spcPct val="20000"/>
        </a:spcBef>
        <a:spcAft>
          <a:spcPct val="0"/>
        </a:spcAft>
        <a:buChar char="»"/>
        <a:defRPr kumimoji="1" sz="8200">
          <a:solidFill>
            <a:schemeClr val="tx1"/>
          </a:solidFill>
          <a:latin typeface="+mn-lt"/>
          <a:ea typeface="+mn-ea"/>
        </a:defRPr>
      </a:lvl7pPr>
      <a:lvl8pPr marL="10174727" indent="-936562" algn="l" defTabSz="3744220" rtl="0" fontAlgn="base">
        <a:spcBef>
          <a:spcPct val="20000"/>
        </a:spcBef>
        <a:spcAft>
          <a:spcPct val="0"/>
        </a:spcAft>
        <a:buChar char="»"/>
        <a:defRPr kumimoji="1" sz="8200">
          <a:solidFill>
            <a:schemeClr val="tx1"/>
          </a:solidFill>
          <a:latin typeface="+mn-lt"/>
          <a:ea typeface="+mn-ea"/>
        </a:defRPr>
      </a:lvl8pPr>
      <a:lvl9pPr marL="10757299" indent="-936562" algn="l" defTabSz="3744220" rtl="0" fontAlgn="base">
        <a:spcBef>
          <a:spcPct val="20000"/>
        </a:spcBef>
        <a:spcAft>
          <a:spcPct val="0"/>
        </a:spcAft>
        <a:buChar char="»"/>
        <a:defRPr kumimoji="1" sz="8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1165137" rtl="0" eaLnBrk="1" latinLnBrk="0" hangingPunct="1"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568" algn="l" defTabSz="1165137" rtl="0" eaLnBrk="1" latinLnBrk="0" hangingPunct="1"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65137" algn="l" defTabSz="1165137" rtl="0" eaLnBrk="1" latinLnBrk="0" hangingPunct="1"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47708" algn="l" defTabSz="1165137" rtl="0" eaLnBrk="1" latinLnBrk="0" hangingPunct="1"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30276" algn="l" defTabSz="1165137" rtl="0" eaLnBrk="1" latinLnBrk="0" hangingPunct="1"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12845" algn="l" defTabSz="1165137" rtl="0" eaLnBrk="1" latinLnBrk="0" hangingPunct="1"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95413" algn="l" defTabSz="1165137" rtl="0" eaLnBrk="1" latinLnBrk="0" hangingPunct="1"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77982" algn="l" defTabSz="1165137" rtl="0" eaLnBrk="1" latinLnBrk="0" hangingPunct="1"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660553" algn="l" defTabSz="1165137" rtl="0" eaLnBrk="1" latinLnBrk="0" hangingPunct="1"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10"/>
          <p:cNvSpPr>
            <a:spLocks noChangeArrowheads="1"/>
          </p:cNvSpPr>
          <p:nvPr/>
        </p:nvSpPr>
        <p:spPr bwMode="auto">
          <a:xfrm>
            <a:off x="142617" y="7575827"/>
            <a:ext cx="12600000" cy="517915"/>
          </a:xfrm>
          <a:prstGeom prst="rect">
            <a:avLst/>
          </a:prstGeom>
          <a:gradFill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108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513" tIns="58258" rIns="116513" bIns="58258" anchor="ctr"/>
          <a:lstStyle/>
          <a:p>
            <a:endParaRPr lang="ja-JP" altLang="en-US">
              <a:cs typeface="Times New Roman" pitchFamily="18" charset="0"/>
            </a:endParaRPr>
          </a:p>
        </p:txBody>
      </p:sp>
      <p:sp>
        <p:nvSpPr>
          <p:cNvPr id="2052" name="Text Box 7"/>
          <p:cNvSpPr txBox="1">
            <a:spLocks noChangeArrowheads="1"/>
          </p:cNvSpPr>
          <p:nvPr/>
        </p:nvSpPr>
        <p:spPr bwMode="auto">
          <a:xfrm>
            <a:off x="13266160" y="6716378"/>
            <a:ext cx="12420000" cy="967214"/>
          </a:xfrm>
          <a:prstGeom prst="rect">
            <a:avLst/>
          </a:prstGeom>
          <a:noFill/>
          <a:ln>
            <a:noFill/>
          </a:ln>
          <a:effectLst>
            <a:outerShdw dist="89803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3029" tIns="56514" rIns="113029" bIns="56514">
            <a:spAutoFit/>
          </a:bodyPr>
          <a:lstStyle>
            <a:lvl1pPr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5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ja-JP" sz="5400" b="1" i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ja-JP" altLang="en-US" sz="5400" b="1" i="1" dirty="0" smtClean="0">
                <a:latin typeface="Arial" pitchFamily="34" charset="0"/>
                <a:cs typeface="Arial" pitchFamily="34" charset="0"/>
              </a:rPr>
              <a:t>他分野の方の意見</a:t>
            </a:r>
            <a:endParaRPr lang="en-US" altLang="ja-JP" sz="5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Text Box 109"/>
          <p:cNvSpPr txBox="1">
            <a:spLocks noChangeArrowheads="1"/>
          </p:cNvSpPr>
          <p:nvPr/>
        </p:nvSpPr>
        <p:spPr bwMode="auto">
          <a:xfrm>
            <a:off x="13441002" y="18734029"/>
            <a:ext cx="12420000" cy="945129"/>
          </a:xfrm>
          <a:prstGeom prst="rect">
            <a:avLst/>
          </a:prstGeom>
          <a:noFill/>
          <a:ln>
            <a:noFill/>
          </a:ln>
          <a:effectLst>
            <a:outerShdw dist="89803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3029" tIns="56514" rIns="113029" bIns="56514">
            <a:spAutoFit/>
          </a:bodyPr>
          <a:lstStyle>
            <a:lvl1pPr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5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ja-JP" sz="5400" b="1" i="1" dirty="0" smtClean="0">
                <a:latin typeface="Arial" pitchFamily="34" charset="0"/>
                <a:cs typeface="Arial" pitchFamily="34" charset="0"/>
              </a:rPr>
              <a:t>4.</a:t>
            </a:r>
            <a:r>
              <a:rPr lang="ja-JP" altLang="en-US" sz="5400" b="1" i="1" dirty="0" smtClean="0">
                <a:latin typeface="Arial" pitchFamily="34" charset="0"/>
                <a:cs typeface="Arial" pitchFamily="34" charset="0"/>
              </a:rPr>
              <a:t>課題解決の選定アプローチ</a:t>
            </a:r>
            <a:endParaRPr lang="en-US" altLang="ja-JP" sz="5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正方形/長方形 1"/>
          <p:cNvSpPr/>
          <p:nvPr/>
        </p:nvSpPr>
        <p:spPr bwMode="auto">
          <a:xfrm>
            <a:off x="1606" y="4"/>
            <a:ext cx="26208000" cy="6443510"/>
          </a:xfrm>
          <a:prstGeom prst="rect">
            <a:avLst/>
          </a:prstGeom>
          <a:noFill/>
          <a:ln w="203200" cap="flat" cmpd="sng" algn="ctr">
            <a:gradFill flip="none" rotWithShape="1"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path path="rect">
                <a:fillToRect l="50000" t="50000" r="50000" b="50000"/>
              </a:path>
              <a:tileRect/>
            </a:gra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lIns="116513" tIns="137615" rIns="116513" bIns="137615" anchor="ctr" anchorCtr="1"/>
          <a:lstStyle/>
          <a:p>
            <a:pPr algn="ctr">
              <a:defRPr/>
            </a:pPr>
            <a:r>
              <a:rPr lang="ja-JP" altLang="en-US" sz="7600" b="1" dirty="0" smtClean="0">
                <a:latin typeface="Arial" pitchFamily="34" charset="0"/>
                <a:ea typeface="ＭＳ ゴシック" pitchFamily="49" charset="-128"/>
                <a:cs typeface="Arial" pitchFamily="34" charset="0"/>
              </a:rPr>
              <a:t>電気電子工学以外の他分野の人の意見を取り入れた</a:t>
            </a:r>
            <a:endParaRPr lang="en-US" altLang="ja-JP" sz="7600" b="1" dirty="0" smtClean="0">
              <a:latin typeface="Arial" pitchFamily="34" charset="0"/>
              <a:ea typeface="ＭＳ ゴシック" pitchFamily="49" charset="-128"/>
              <a:cs typeface="Arial" pitchFamily="34" charset="0"/>
            </a:endParaRPr>
          </a:p>
          <a:p>
            <a:pPr algn="ctr">
              <a:defRPr/>
            </a:pPr>
            <a:r>
              <a:rPr lang="en-US" altLang="ja-JP" sz="7600" b="1" dirty="0" smtClean="0">
                <a:latin typeface="Arial" pitchFamily="34" charset="0"/>
                <a:ea typeface="ＭＳ ゴシック" pitchFamily="49" charset="-128"/>
                <a:cs typeface="Arial" pitchFamily="34" charset="0"/>
              </a:rPr>
              <a:t>FAX</a:t>
            </a:r>
            <a:r>
              <a:rPr lang="ja-JP" altLang="en-US" sz="7600" b="1" dirty="0" smtClean="0">
                <a:latin typeface="Arial" pitchFamily="34" charset="0"/>
                <a:ea typeface="ＭＳ ゴシック" pitchFamily="49" charset="-128"/>
                <a:cs typeface="Arial" pitchFamily="34" charset="0"/>
              </a:rPr>
              <a:t>製作の検討</a:t>
            </a:r>
            <a:endParaRPr lang="en-US" altLang="ja-JP" sz="7600" b="1" dirty="0">
              <a:latin typeface="Arial" pitchFamily="34" charset="0"/>
              <a:ea typeface="ＭＳ ゴシック" pitchFamily="49" charset="-128"/>
              <a:cs typeface="Arial" pitchFamily="34" charset="0"/>
            </a:endParaRPr>
          </a:p>
          <a:p>
            <a:pPr algn="ctr">
              <a:defRPr/>
            </a:pPr>
            <a:endParaRPr lang="en-US" altLang="ja-JP" sz="2800" dirty="0">
              <a:ea typeface="ＭＳ ゴシック" pitchFamily="49" charset="-128"/>
              <a:cs typeface="Times New Roman" pitchFamily="18" charset="0"/>
            </a:endParaRPr>
          </a:p>
          <a:p>
            <a:pPr algn="ctr">
              <a:defRPr/>
            </a:pPr>
            <a:r>
              <a:rPr lang="ja-JP" altLang="en-US" sz="4000" dirty="0" smtClean="0">
                <a:ea typeface="ＭＳ ゴシック" pitchFamily="49" charset="-128"/>
                <a:cs typeface="Times New Roman" pitchFamily="18" charset="0"/>
              </a:rPr>
              <a:t>○○ ○</a:t>
            </a:r>
            <a:r>
              <a:rPr lang="ja-JP" altLang="en-US" sz="4000" dirty="0">
                <a:ea typeface="ＭＳ ゴシック" pitchFamily="49" charset="-128"/>
                <a:cs typeface="Times New Roman" pitchFamily="18" charset="0"/>
              </a:rPr>
              <a:t>○、 ○○ ○○ </a:t>
            </a:r>
            <a:r>
              <a:rPr lang="ja-JP" altLang="en-US" sz="4000" dirty="0" smtClean="0">
                <a:ea typeface="ＭＳ ゴシック" pitchFamily="49" charset="-128"/>
                <a:cs typeface="Times New Roman" pitchFamily="18" charset="0"/>
              </a:rPr>
              <a:t>、</a:t>
            </a:r>
            <a:r>
              <a:rPr lang="ja-JP" altLang="en-US" sz="4000" dirty="0">
                <a:ea typeface="ＭＳ ゴシック" pitchFamily="49" charset="-128"/>
                <a:cs typeface="Times New Roman" pitchFamily="18" charset="0"/>
              </a:rPr>
              <a:t> ○○ ○○ </a:t>
            </a:r>
            <a:r>
              <a:rPr lang="ja-JP" altLang="en-US" sz="4000" dirty="0" smtClean="0">
                <a:ea typeface="ＭＳ ゴシック" pitchFamily="49" charset="-128"/>
                <a:cs typeface="Times New Roman" pitchFamily="18" charset="0"/>
              </a:rPr>
              <a:t>、</a:t>
            </a:r>
            <a:r>
              <a:rPr lang="ja-JP" altLang="en-US" sz="4000" dirty="0">
                <a:ea typeface="ＭＳ ゴシック" pitchFamily="49" charset="-128"/>
                <a:cs typeface="Times New Roman" pitchFamily="18" charset="0"/>
              </a:rPr>
              <a:t> ○○ ○</a:t>
            </a:r>
            <a:r>
              <a:rPr lang="ja-JP" altLang="en-US" sz="4000" dirty="0" smtClean="0">
                <a:ea typeface="ＭＳ ゴシック" pitchFamily="49" charset="-128"/>
                <a:cs typeface="Times New Roman" pitchFamily="18" charset="0"/>
              </a:rPr>
              <a:t>○、</a:t>
            </a:r>
            <a:r>
              <a:rPr lang="ja-JP" altLang="en-US" sz="4000" dirty="0">
                <a:ea typeface="ＭＳ ゴシック" pitchFamily="49" charset="-128"/>
                <a:cs typeface="Times New Roman" pitchFamily="18" charset="0"/>
              </a:rPr>
              <a:t> ○○ ○</a:t>
            </a:r>
            <a:r>
              <a:rPr lang="ja-JP" altLang="en-US" sz="4000" dirty="0" smtClean="0">
                <a:ea typeface="ＭＳ ゴシック" pitchFamily="49" charset="-128"/>
                <a:cs typeface="Times New Roman" pitchFamily="18" charset="0"/>
              </a:rPr>
              <a:t>○、</a:t>
            </a:r>
            <a:endParaRPr lang="en-US" altLang="ja-JP" sz="4000" dirty="0" smtClean="0">
              <a:ea typeface="ＭＳ ゴシック" pitchFamily="49" charset="-128"/>
              <a:cs typeface="Times New Roman" pitchFamily="18" charset="0"/>
            </a:endParaRPr>
          </a:p>
          <a:p>
            <a:pPr algn="ctr">
              <a:defRPr/>
            </a:pPr>
            <a:r>
              <a:rPr lang="ja-JP" altLang="en-US" sz="4000" dirty="0">
                <a:ea typeface="ＭＳ ゴシック" pitchFamily="49" charset="-128"/>
                <a:cs typeface="Times New Roman" pitchFamily="18" charset="0"/>
              </a:rPr>
              <a:t>○○ ○○ </a:t>
            </a:r>
            <a:r>
              <a:rPr lang="ja-JP" altLang="en-US" sz="4000" dirty="0" smtClean="0">
                <a:ea typeface="ＭＳ ゴシック" pitchFamily="49" charset="-128"/>
                <a:cs typeface="Times New Roman" pitchFamily="18" charset="0"/>
              </a:rPr>
              <a:t>、</a:t>
            </a:r>
            <a:r>
              <a:rPr lang="ja-JP" altLang="en-US" sz="4000" dirty="0">
                <a:ea typeface="ＭＳ ゴシック" pitchFamily="49" charset="-128"/>
                <a:cs typeface="Times New Roman" pitchFamily="18" charset="0"/>
              </a:rPr>
              <a:t> ○○ ○○ </a:t>
            </a:r>
            <a:r>
              <a:rPr lang="ja-JP" altLang="en-US" sz="4000" dirty="0" smtClean="0">
                <a:ea typeface="ＭＳ ゴシック" pitchFamily="49" charset="-128"/>
                <a:cs typeface="Times New Roman" pitchFamily="18" charset="0"/>
              </a:rPr>
              <a:t>、</a:t>
            </a:r>
            <a:r>
              <a:rPr lang="ja-JP" altLang="en-US" sz="4000" dirty="0">
                <a:ea typeface="ＭＳ ゴシック" pitchFamily="49" charset="-128"/>
                <a:cs typeface="Times New Roman" pitchFamily="18" charset="0"/>
              </a:rPr>
              <a:t> ○○ ○○ </a:t>
            </a:r>
            <a:r>
              <a:rPr lang="ja-JP" altLang="en-US" sz="4000" dirty="0" smtClean="0">
                <a:ea typeface="ＭＳ ゴシック" pitchFamily="49" charset="-128"/>
                <a:cs typeface="Times New Roman" pitchFamily="18" charset="0"/>
              </a:rPr>
              <a:t>、</a:t>
            </a:r>
            <a:r>
              <a:rPr lang="ja-JP" altLang="en-US" sz="4000" dirty="0">
                <a:ea typeface="ＭＳ ゴシック" pitchFamily="49" charset="-128"/>
                <a:cs typeface="Times New Roman" pitchFamily="18" charset="0"/>
              </a:rPr>
              <a:t> ○○ ○</a:t>
            </a:r>
            <a:r>
              <a:rPr lang="ja-JP" altLang="en-US" sz="4000" dirty="0" smtClean="0">
                <a:ea typeface="ＭＳ ゴシック" pitchFamily="49" charset="-128"/>
                <a:cs typeface="Times New Roman" pitchFamily="18" charset="0"/>
              </a:rPr>
              <a:t>○、</a:t>
            </a:r>
            <a:r>
              <a:rPr lang="ja-JP" altLang="en-US" sz="4000" dirty="0">
                <a:ea typeface="ＭＳ ゴシック" pitchFamily="49" charset="-128"/>
                <a:cs typeface="Times New Roman" pitchFamily="18" charset="0"/>
              </a:rPr>
              <a:t> ○○ ○○</a:t>
            </a:r>
            <a:endParaRPr lang="pl-PL" altLang="ja-JP" sz="4000" baseline="30000" dirty="0">
              <a:ea typeface="ＭＳ ゴシック" pitchFamily="49" charset="-128"/>
              <a:cs typeface="Times New Roman" pitchFamily="18" charset="0"/>
            </a:endParaRPr>
          </a:p>
          <a:p>
            <a:pPr algn="ctr">
              <a:defRPr/>
            </a:pPr>
            <a:endParaRPr lang="en-US" altLang="ja-JP" sz="4000" baseline="30000" dirty="0">
              <a:ea typeface="ＭＳ ゴシック" pitchFamily="49" charset="-128"/>
              <a:cs typeface="Times New Roman" pitchFamily="18" charset="0"/>
            </a:endParaRPr>
          </a:p>
          <a:p>
            <a:pPr algn="ctr">
              <a:defRPr/>
            </a:pPr>
            <a:r>
              <a:rPr lang="ja-JP" altLang="en-US" sz="4000" dirty="0"/>
              <a:t>東京電機</a:t>
            </a:r>
            <a:r>
              <a:rPr lang="ja-JP" altLang="en-US" sz="4000" dirty="0" smtClean="0"/>
              <a:t>大学　工学部</a:t>
            </a:r>
            <a:r>
              <a:rPr lang="ja-JP" altLang="en-US" sz="4000" dirty="0"/>
              <a:t>　電気電子工</a:t>
            </a:r>
            <a:r>
              <a:rPr lang="ja-JP" altLang="en-US" sz="4000" dirty="0" smtClean="0"/>
              <a:t>学科　電気</a:t>
            </a:r>
            <a:r>
              <a:rPr lang="ja-JP" altLang="en-US" sz="4000" dirty="0"/>
              <a:t>電子システムコース　</a:t>
            </a:r>
            <a:r>
              <a:rPr lang="ja-JP" altLang="en-US" sz="4000" dirty="0" smtClean="0"/>
              <a:t>○○○○○○○○研究室</a:t>
            </a:r>
            <a:endParaRPr lang="en-US" altLang="ja-JP" sz="4000" dirty="0"/>
          </a:p>
          <a:p>
            <a:pPr algn="ctr">
              <a:defRPr/>
            </a:pPr>
            <a:r>
              <a:rPr lang="ja-JP" altLang="en-US" sz="4000" dirty="0"/>
              <a:t>（</a:t>
            </a:r>
            <a:r>
              <a:rPr lang="ja-JP" altLang="en-US" sz="4000" dirty="0" smtClean="0"/>
              <a:t>ファシリテータ</a:t>
            </a:r>
            <a:r>
              <a:rPr lang="ja-JP" altLang="en-US" sz="4000" dirty="0"/>
              <a:t>　○○ ○</a:t>
            </a:r>
            <a:r>
              <a:rPr lang="ja-JP" altLang="en-US" sz="4000" dirty="0" smtClean="0"/>
              <a:t>○ 教授）</a:t>
            </a:r>
            <a:endParaRPr lang="en-US" altLang="ja-JP" sz="4000" dirty="0"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26" name="Rectangle 110"/>
          <p:cNvSpPr>
            <a:spLocks noChangeArrowheads="1"/>
          </p:cNvSpPr>
          <p:nvPr/>
        </p:nvSpPr>
        <p:spPr bwMode="auto">
          <a:xfrm>
            <a:off x="13266160" y="7616378"/>
            <a:ext cx="12600000" cy="517915"/>
          </a:xfrm>
          <a:prstGeom prst="rect">
            <a:avLst/>
          </a:prstGeom>
          <a:gradFill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108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513" tIns="58258" rIns="116513" bIns="58258" anchor="ctr"/>
          <a:lstStyle/>
          <a:p>
            <a:endParaRPr lang="ja-JP" altLang="en-US">
              <a:cs typeface="Times New Roman" pitchFamily="18" charset="0"/>
            </a:endParaRP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393338" y="18724900"/>
            <a:ext cx="12420000" cy="945129"/>
          </a:xfrm>
          <a:prstGeom prst="rect">
            <a:avLst/>
          </a:prstGeom>
          <a:noFill/>
          <a:ln>
            <a:noFill/>
          </a:ln>
          <a:effectLst>
            <a:outerShdw dist="89803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3029" tIns="56514" rIns="113029" bIns="56514">
            <a:spAutoFit/>
          </a:bodyPr>
          <a:lstStyle>
            <a:lvl1pPr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altLang="ja-JP" sz="5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ja-JP" sz="5400" b="1" i="1" dirty="0" smtClean="0">
                <a:latin typeface="Arial" pitchFamily="34" charset="0"/>
                <a:cs typeface="Arial" pitchFamily="34" charset="0"/>
              </a:rPr>
              <a:t>3.</a:t>
            </a:r>
            <a:r>
              <a:rPr lang="ja-JP" altLang="en-US" sz="5400" b="1" i="1" dirty="0" smtClean="0">
                <a:latin typeface="Arial" pitchFamily="34" charset="0"/>
                <a:cs typeface="Arial" pitchFamily="34" charset="0"/>
              </a:rPr>
              <a:t>課題</a:t>
            </a:r>
            <a:r>
              <a:rPr lang="ja-JP" altLang="en-US" sz="5400" b="1" i="1" dirty="0">
                <a:latin typeface="Arial" pitchFamily="34" charset="0"/>
                <a:cs typeface="Arial" pitchFamily="34" charset="0"/>
              </a:rPr>
              <a:t>解決アプローチの</a:t>
            </a:r>
            <a:r>
              <a:rPr lang="ja-JP" altLang="en-US" sz="5400" b="1" i="1" dirty="0" smtClean="0">
                <a:latin typeface="Arial" pitchFamily="34" charset="0"/>
                <a:cs typeface="Arial" pitchFamily="34" charset="0"/>
              </a:rPr>
              <a:t>複数検討</a:t>
            </a:r>
            <a:r>
              <a:rPr lang="ja-JP" altLang="en-US" sz="5400" b="1" i="1" dirty="0">
                <a:latin typeface="Arial" pitchFamily="34" charset="0"/>
                <a:cs typeface="Arial" pitchFamily="34" charset="0"/>
              </a:rPr>
              <a:t>案</a:t>
            </a:r>
            <a:endParaRPr lang="en-US" altLang="ja-JP" sz="5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 Box 109"/>
          <p:cNvSpPr txBox="1">
            <a:spLocks noChangeArrowheads="1"/>
          </p:cNvSpPr>
          <p:nvPr/>
        </p:nvSpPr>
        <p:spPr bwMode="auto">
          <a:xfrm>
            <a:off x="548822" y="25847566"/>
            <a:ext cx="12420000" cy="945129"/>
          </a:xfrm>
          <a:prstGeom prst="rect">
            <a:avLst/>
          </a:prstGeom>
          <a:noFill/>
          <a:ln>
            <a:noFill/>
          </a:ln>
          <a:effectLst>
            <a:outerShdw dist="89803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3029" tIns="56514" rIns="113029" bIns="56514">
            <a:spAutoFit/>
          </a:bodyPr>
          <a:lstStyle>
            <a:lvl1pPr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5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ja-JP" sz="5400" b="1" i="1" dirty="0" smtClean="0">
                <a:latin typeface="Arial" pitchFamily="34" charset="0"/>
                <a:cs typeface="Arial" pitchFamily="34" charset="0"/>
              </a:rPr>
              <a:t>5.</a:t>
            </a:r>
            <a:r>
              <a:rPr lang="ja-JP" altLang="en-US" sz="5400" b="1" i="1" dirty="0">
                <a:latin typeface="Arial" pitchFamily="34" charset="0"/>
                <a:cs typeface="Arial" pitchFamily="34" charset="0"/>
              </a:rPr>
              <a:t>作業遂行の立案計画</a:t>
            </a:r>
            <a:r>
              <a:rPr lang="ja-JP" altLang="en-US" sz="5400" b="1" i="1" dirty="0" smtClean="0">
                <a:latin typeface="Arial" pitchFamily="34" charset="0"/>
                <a:cs typeface="Arial" pitchFamily="34" charset="0"/>
              </a:rPr>
              <a:t>と具体的な内容</a:t>
            </a:r>
            <a:endParaRPr lang="en-US" altLang="ja-JP" sz="5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>
          <a:xfrm>
            <a:off x="14100830" y="36090290"/>
            <a:ext cx="12110383" cy="993710"/>
          </a:xfrm>
        </p:spPr>
        <p:txBody>
          <a:bodyPr/>
          <a:lstStyle/>
          <a:p>
            <a:pPr>
              <a:defRPr/>
            </a:pPr>
            <a:r>
              <a:rPr lang="ja-JP" altLang="en-US" dirty="0" smtClean="0"/>
              <a:t>プロジェクトワークショップ　技術士の方々と意見交換</a:t>
            </a:r>
            <a:endParaRPr lang="en-US" altLang="ja-JP" dirty="0"/>
          </a:p>
        </p:txBody>
      </p:sp>
      <p:sp>
        <p:nvSpPr>
          <p:cNvPr id="4" name="正方形/長方形 3"/>
          <p:cNvSpPr/>
          <p:nvPr/>
        </p:nvSpPr>
        <p:spPr>
          <a:xfrm>
            <a:off x="13396299" y="8192378"/>
            <a:ext cx="1148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/>
              <a:t>①今回選定した他分野の方について、その選定</a:t>
            </a:r>
            <a:r>
              <a:rPr lang="ja-JP" altLang="en-US" sz="3600" dirty="0" smtClean="0"/>
              <a:t>理由</a:t>
            </a:r>
            <a:endParaRPr lang="ja-JP" altLang="en-US" sz="36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3396299" y="11451320"/>
            <a:ext cx="1148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 smtClean="0"/>
              <a:t>②他</a:t>
            </a:r>
            <a:r>
              <a:rPr lang="ja-JP" altLang="en-US" sz="3600" dirty="0"/>
              <a:t>分野の方からどのような意見があったの</a:t>
            </a:r>
            <a:r>
              <a:rPr lang="ja-JP" altLang="en-US" sz="3600" dirty="0" smtClean="0"/>
              <a:t>か</a:t>
            </a:r>
            <a:endParaRPr lang="ja-JP" altLang="en-US" sz="3600" dirty="0"/>
          </a:p>
        </p:txBody>
      </p:sp>
      <p:sp>
        <p:nvSpPr>
          <p:cNvPr id="19" name="正方形/長方形 18"/>
          <p:cNvSpPr/>
          <p:nvPr/>
        </p:nvSpPr>
        <p:spPr>
          <a:xfrm>
            <a:off x="13396299" y="14403779"/>
            <a:ext cx="1148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 smtClean="0"/>
              <a:t>③他</a:t>
            </a:r>
            <a:r>
              <a:rPr lang="ja-JP" altLang="en-US" sz="3600" dirty="0"/>
              <a:t>分野の方の意見をどのように反</a:t>
            </a:r>
            <a:r>
              <a:rPr lang="ja-JP" altLang="en-US" sz="3600" dirty="0" smtClean="0"/>
              <a:t>映させたのか</a:t>
            </a:r>
            <a:endParaRPr lang="ja-JP" altLang="en-US" sz="3600" dirty="0"/>
          </a:p>
        </p:txBody>
      </p:sp>
      <p:sp>
        <p:nvSpPr>
          <p:cNvPr id="20" name="Rectangle 110"/>
          <p:cNvSpPr>
            <a:spLocks noChangeArrowheads="1"/>
          </p:cNvSpPr>
          <p:nvPr/>
        </p:nvSpPr>
        <p:spPr bwMode="auto">
          <a:xfrm>
            <a:off x="548822" y="26747566"/>
            <a:ext cx="12600000" cy="517915"/>
          </a:xfrm>
          <a:prstGeom prst="rect">
            <a:avLst/>
          </a:prstGeom>
          <a:gradFill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108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513" tIns="58258" rIns="116513" bIns="58258" anchor="ctr"/>
          <a:lstStyle/>
          <a:p>
            <a:endParaRPr lang="ja-JP" altLang="en-US">
              <a:cs typeface="Times New Roman" pitchFamily="18" charset="0"/>
            </a:endParaRPr>
          </a:p>
        </p:txBody>
      </p:sp>
      <p:sp>
        <p:nvSpPr>
          <p:cNvPr id="23" name="Rectangle 110"/>
          <p:cNvSpPr>
            <a:spLocks noChangeArrowheads="1"/>
          </p:cNvSpPr>
          <p:nvPr/>
        </p:nvSpPr>
        <p:spPr bwMode="auto">
          <a:xfrm>
            <a:off x="393338" y="19660900"/>
            <a:ext cx="12600000" cy="517915"/>
          </a:xfrm>
          <a:prstGeom prst="rect">
            <a:avLst/>
          </a:prstGeom>
          <a:gradFill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108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513" tIns="58258" rIns="116513" bIns="58258" anchor="ctr"/>
          <a:lstStyle/>
          <a:p>
            <a:endParaRPr lang="ja-JP" altLang="en-US">
              <a:cs typeface="Times New Roman" pitchFamily="18" charset="0"/>
            </a:endParaRPr>
          </a:p>
        </p:txBody>
      </p:sp>
      <p:sp>
        <p:nvSpPr>
          <p:cNvPr id="24" name="Rectangle 110"/>
          <p:cNvSpPr>
            <a:spLocks noChangeArrowheads="1"/>
          </p:cNvSpPr>
          <p:nvPr/>
        </p:nvSpPr>
        <p:spPr bwMode="auto">
          <a:xfrm>
            <a:off x="13441002" y="19670029"/>
            <a:ext cx="12600000" cy="517915"/>
          </a:xfrm>
          <a:prstGeom prst="rect">
            <a:avLst/>
          </a:prstGeom>
          <a:gradFill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108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6513" tIns="58258" rIns="116513" bIns="58258" anchor="ctr"/>
          <a:lstStyle/>
          <a:p>
            <a:endParaRPr lang="ja-JP" altLang="en-US">
              <a:cs typeface="Times New Roman" pitchFamily="18" charset="0"/>
            </a:endParaRPr>
          </a:p>
        </p:txBody>
      </p:sp>
      <p:sp>
        <p:nvSpPr>
          <p:cNvPr id="17" name="Text Box 109"/>
          <p:cNvSpPr txBox="1">
            <a:spLocks noChangeArrowheads="1"/>
          </p:cNvSpPr>
          <p:nvPr/>
        </p:nvSpPr>
        <p:spPr bwMode="auto">
          <a:xfrm>
            <a:off x="513294" y="6655783"/>
            <a:ext cx="12420000" cy="945129"/>
          </a:xfrm>
          <a:prstGeom prst="rect">
            <a:avLst/>
          </a:prstGeom>
          <a:noFill/>
          <a:ln>
            <a:noFill/>
          </a:ln>
          <a:effectLst>
            <a:outerShdw dist="89803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3029" tIns="56514" rIns="113029" bIns="56514">
            <a:spAutoFit/>
          </a:bodyPr>
          <a:lstStyle>
            <a:lvl1pPr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299402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29940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altLang="ja-JP" sz="5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ja-JP" sz="5400" b="1" i="1" dirty="0" smtClean="0">
                <a:latin typeface="Arial" pitchFamily="34" charset="0"/>
                <a:cs typeface="Arial" pitchFamily="34" charset="0"/>
              </a:rPr>
              <a:t>1.</a:t>
            </a:r>
            <a:r>
              <a:rPr lang="ja-JP" altLang="en-US" sz="5400" b="1" i="1" dirty="0" smtClean="0">
                <a:latin typeface="Arial" pitchFamily="34" charset="0"/>
                <a:cs typeface="Arial" pitchFamily="34" charset="0"/>
              </a:rPr>
              <a:t>グループ内の意見</a:t>
            </a:r>
            <a:endParaRPr lang="en-US" altLang="ja-JP" sz="5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836822" y="27670063"/>
            <a:ext cx="1148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 smtClean="0"/>
              <a:t>①作業スケジュール</a:t>
            </a:r>
            <a:endParaRPr lang="ja-JP" altLang="en-US" sz="3600" dirty="0"/>
          </a:p>
        </p:txBody>
      </p:sp>
      <p:sp>
        <p:nvSpPr>
          <p:cNvPr id="28" name="正方形/長方形 27"/>
          <p:cNvSpPr/>
          <p:nvPr/>
        </p:nvSpPr>
        <p:spPr>
          <a:xfrm>
            <a:off x="951338" y="31730017"/>
            <a:ext cx="1148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 smtClean="0"/>
              <a:t>②必要なもの</a:t>
            </a:r>
            <a:endParaRPr lang="ja-JP" altLang="en-US" sz="3600" dirty="0"/>
          </a:p>
        </p:txBody>
      </p:sp>
      <p:sp>
        <p:nvSpPr>
          <p:cNvPr id="29" name="正方形/長方形 28"/>
          <p:cNvSpPr/>
          <p:nvPr/>
        </p:nvSpPr>
        <p:spPr>
          <a:xfrm>
            <a:off x="951338" y="34527776"/>
            <a:ext cx="1148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 smtClean="0"/>
              <a:t>③役割</a:t>
            </a:r>
            <a:r>
              <a:rPr lang="ja-JP" altLang="en-US" sz="3600" dirty="0"/>
              <a:t>分担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12302356" y="27387479"/>
            <a:ext cx="1329838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 smtClean="0"/>
              <a:t>④評価</a:t>
            </a:r>
            <a:r>
              <a:rPr lang="ja-JP" altLang="en-US" sz="3600" dirty="0" smtClean="0"/>
              <a:t>方法　（</a:t>
            </a:r>
            <a:r>
              <a:rPr lang="ja-JP" altLang="en-US" sz="3600" dirty="0"/>
              <a:t>具体的に何をどう測って，どの</a:t>
            </a:r>
            <a:r>
              <a:rPr lang="ja-JP" altLang="en-US" sz="3600" dirty="0" smtClean="0"/>
              <a:t>程度達成</a:t>
            </a:r>
            <a:r>
              <a:rPr lang="ja-JP" altLang="en-US" sz="3600" dirty="0"/>
              <a:t>できていれば本プロジェクトが完成したとみなせるかを</a:t>
            </a:r>
            <a:r>
              <a:rPr lang="ja-JP" altLang="en-US" sz="3600" dirty="0" smtClean="0"/>
              <a:t>わかりやすく</a:t>
            </a:r>
            <a:r>
              <a:rPr lang="ja-JP" altLang="en-US" sz="3600" dirty="0"/>
              <a:t>記入する</a:t>
            </a:r>
            <a:r>
              <a:rPr lang="ja-JP" altLang="en-US" sz="3600" dirty="0" smtClean="0"/>
              <a:t>こと）</a:t>
            </a:r>
            <a:endParaRPr lang="ja-JP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7150" cap="flat" cmpd="sng" algn="ctr">
          <a:solidFill>
            <a:srgbClr val="FFFFCC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7150" cap="flat" cmpd="sng" algn="ctr">
          <a:solidFill>
            <a:srgbClr val="FFFFCC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11455</TotalTime>
  <Words>172</Words>
  <Application>Microsoft Office PowerPoint</Application>
  <PresentationFormat>ユーザー設定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ゴシック</vt:lpstr>
      <vt:lpstr>Arial</vt:lpstr>
      <vt:lpstr>Calibri</vt:lpstr>
      <vt:lpstr>Times New Roman</vt:lpstr>
      <vt:lpstr>標準デザイン</vt:lpstr>
      <vt:lpstr>PowerPoint プレゼンテーション</vt:lpstr>
    </vt:vector>
  </TitlesOfParts>
  <Company>舟久保研究室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oxygenator</dc:creator>
  <cp:lastModifiedBy>S. Fujikawa</cp:lastModifiedBy>
  <cp:revision>1398</cp:revision>
  <cp:lastPrinted>2018-05-01T01:48:44Z</cp:lastPrinted>
  <dcterms:created xsi:type="dcterms:W3CDTF">2004-12-16T02:01:05Z</dcterms:created>
  <dcterms:modified xsi:type="dcterms:W3CDTF">2018-05-01T03:27:35Z</dcterms:modified>
</cp:coreProperties>
</file>